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25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7.svg" ContentType="image/svg+xml"/>
  <Override PartName="/ppt/media/image38.svg" ContentType="image/svg+xml"/>
  <Override PartName="/ppt/media/image39.svg" ContentType="image/svg+xml"/>
  <Override PartName="/ppt/media/image40.svg" ContentType="image/svg+xml"/>
  <Override PartName="/ppt/media/image42.svg" ContentType="image/svg+xml"/>
  <Override PartName="/ppt/media/image46.svg" ContentType="image/svg+xml"/>
  <Override PartName="/ppt/media/image47.svg" ContentType="image/svg+xml"/>
  <Override PartName="/ppt/media/image48.svg" ContentType="image/svg+xml"/>
  <Override PartName="/ppt/media/image4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88"/>
  </p:handoutMasterIdLst>
  <p:sldIdLst>
    <p:sldId id="260" r:id="rId3"/>
    <p:sldId id="648" r:id="rId4"/>
    <p:sldId id="263" r:id="rId5"/>
    <p:sldId id="264" r:id="rId6"/>
    <p:sldId id="525" r:id="rId7"/>
    <p:sldId id="526" r:id="rId8"/>
    <p:sldId id="270" r:id="rId9"/>
    <p:sldId id="298" r:id="rId10"/>
    <p:sldId id="358" r:id="rId11"/>
    <p:sldId id="272" r:id="rId12"/>
    <p:sldId id="273" r:id="rId13"/>
    <p:sldId id="407" r:id="rId14"/>
    <p:sldId id="409" r:id="rId16"/>
    <p:sldId id="458" r:id="rId17"/>
    <p:sldId id="581" r:id="rId18"/>
    <p:sldId id="410" r:id="rId19"/>
    <p:sldId id="411" r:id="rId20"/>
    <p:sldId id="412" r:id="rId21"/>
    <p:sldId id="276" r:id="rId22"/>
    <p:sldId id="277" r:id="rId23"/>
    <p:sldId id="460" r:id="rId24"/>
    <p:sldId id="518" r:id="rId25"/>
    <p:sldId id="517" r:id="rId26"/>
    <p:sldId id="519" r:id="rId27"/>
    <p:sldId id="520" r:id="rId28"/>
    <p:sldId id="523" r:id="rId29"/>
    <p:sldId id="524" r:id="rId30"/>
    <p:sldId id="527" r:id="rId31"/>
    <p:sldId id="286" r:id="rId32"/>
    <p:sldId id="532" r:id="rId33"/>
    <p:sldId id="533" r:id="rId34"/>
    <p:sldId id="303" r:id="rId35"/>
    <p:sldId id="632" r:id="rId36"/>
    <p:sldId id="292" r:id="rId37"/>
    <p:sldId id="660" r:id="rId38"/>
    <p:sldId id="661" r:id="rId39"/>
    <p:sldId id="294" r:id="rId40"/>
    <p:sldId id="287" r:id="rId41"/>
    <p:sldId id="582" r:id="rId42"/>
    <p:sldId id="583" r:id="rId43"/>
    <p:sldId id="584" r:id="rId44"/>
    <p:sldId id="585" r:id="rId45"/>
    <p:sldId id="631" r:id="rId46"/>
    <p:sldId id="635" r:id="rId47"/>
    <p:sldId id="637" r:id="rId48"/>
    <p:sldId id="639" r:id="rId49"/>
    <p:sldId id="314" r:id="rId50"/>
    <p:sldId id="722" r:id="rId51"/>
    <p:sldId id="725" r:id="rId52"/>
    <p:sldId id="726" r:id="rId53"/>
    <p:sldId id="724" r:id="rId54"/>
    <p:sldId id="658" r:id="rId55"/>
    <p:sldId id="649" r:id="rId56"/>
    <p:sldId id="650" r:id="rId57"/>
    <p:sldId id="652" r:id="rId58"/>
    <p:sldId id="653" r:id="rId59"/>
    <p:sldId id="654" r:id="rId60"/>
    <p:sldId id="655" r:id="rId61"/>
    <p:sldId id="656" r:id="rId62"/>
    <p:sldId id="657" r:id="rId63"/>
    <p:sldId id="323" r:id="rId64"/>
    <p:sldId id="324" r:id="rId65"/>
    <p:sldId id="325" r:id="rId66"/>
    <p:sldId id="642" r:id="rId67"/>
    <p:sldId id="643" r:id="rId68"/>
    <p:sldId id="645" r:id="rId69"/>
    <p:sldId id="646" r:id="rId70"/>
    <p:sldId id="647" r:id="rId71"/>
    <p:sldId id="326" r:id="rId72"/>
    <p:sldId id="327" r:id="rId73"/>
    <p:sldId id="328" r:id="rId74"/>
    <p:sldId id="641" r:id="rId75"/>
    <p:sldId id="659" r:id="rId76"/>
    <p:sldId id="727" r:id="rId77"/>
    <p:sldId id="728" r:id="rId78"/>
    <p:sldId id="729" r:id="rId79"/>
    <p:sldId id="730" r:id="rId80"/>
    <p:sldId id="329" r:id="rId81"/>
    <p:sldId id="662" r:id="rId82"/>
    <p:sldId id="663" r:id="rId83"/>
    <p:sldId id="330" r:id="rId84"/>
    <p:sldId id="331" r:id="rId85"/>
    <p:sldId id="332" r:id="rId86"/>
    <p:sldId id="731" r:id="rId87"/>
  </p:sldIdLst>
  <p:sldSz cx="12192000" cy="6858000"/>
  <p:notesSz cx="6858000" cy="9144000"/>
  <p:custDataLst>
    <p:tags r:id="rId9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0" userDrawn="1">
          <p15:clr>
            <a:srgbClr val="A4A3A4"/>
          </p15:clr>
        </p15:guide>
        <p15:guide id="2" pos="403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1C063E"/>
    <a:srgbClr val="771EA3"/>
    <a:srgbClr val="B139A2"/>
    <a:srgbClr val="F08CD8"/>
    <a:srgbClr val="420D75"/>
    <a:srgbClr val="B73CA2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1970"/>
        <p:guide pos="40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tags" Target="tags/tag154.xml"/><Relationship Id="rId92" Type="http://schemas.openxmlformats.org/officeDocument/2006/relationships/commentAuthors" Target="commentAuthors.xml"/><Relationship Id="rId91" Type="http://schemas.openxmlformats.org/officeDocument/2006/relationships/tableStyles" Target="tableStyles.xml"/><Relationship Id="rId90" Type="http://schemas.openxmlformats.org/officeDocument/2006/relationships/viewProps" Target="viewProps.xml"/><Relationship Id="rId9" Type="http://schemas.openxmlformats.org/officeDocument/2006/relationships/slide" Target="slides/slide7.xml"/><Relationship Id="rId89" Type="http://schemas.openxmlformats.org/officeDocument/2006/relationships/presProps" Target="presProps.xml"/><Relationship Id="rId88" Type="http://schemas.openxmlformats.org/officeDocument/2006/relationships/handoutMaster" Target="handoutMasters/handoutMaster1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研究结果数据表格</a:t>
            </a:r>
            <a:r>
              <a:rPr lang="en-US" altLang="zh-CN"/>
              <a:t>1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站内查重率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Sheet1!$A$2:$A$12</c:f>
              <c:strCache>
                <c:ptCount val="11"/>
                <c:pt idx="0">
                  <c:v>图片 1</c:v>
                </c:pt>
                <c:pt idx="1">
                  <c:v>图片 2</c:v>
                </c:pt>
                <c:pt idx="2">
                  <c:v>图片 3</c:v>
                </c:pt>
                <c:pt idx="3">
                  <c:v>图片 4</c:v>
                </c:pt>
                <c:pt idx="4">
                  <c:v>图片 5</c:v>
                </c:pt>
                <c:pt idx="5">
                  <c:v>图片 6</c:v>
                </c:pt>
                <c:pt idx="6">
                  <c:v>图片 7</c:v>
                </c:pt>
                <c:pt idx="7">
                  <c:v>图片 8</c:v>
                </c:pt>
                <c:pt idx="8">
                  <c:v>图片 9</c:v>
                </c:pt>
                <c:pt idx="9">
                  <c:v>图片 10</c:v>
                </c:pt>
                <c:pt idx="10">
                  <c:v>平均值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0.28</c:v>
                </c:pt>
                <c:pt idx="1">
                  <c:v>0.11</c:v>
                </c:pt>
                <c:pt idx="2">
                  <c:v>0.17</c:v>
                </c:pt>
                <c:pt idx="3">
                  <c:v>0.36</c:v>
                </c:pt>
                <c:pt idx="4">
                  <c:v>0.24</c:v>
                </c:pt>
                <c:pt idx="5">
                  <c:v>0.02</c:v>
                </c:pt>
                <c:pt idx="6">
                  <c:v>0.03</c:v>
                </c:pt>
                <c:pt idx="7">
                  <c:v>0.21</c:v>
                </c:pt>
                <c:pt idx="8">
                  <c:v>0.46</c:v>
                </c:pt>
                <c:pt idx="9">
                  <c:v>0.08</c:v>
                </c:pt>
                <c:pt idx="10">
                  <c:v>0.196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社交媒体查重率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Sheet1!$A$2:$A$12</c:f>
              <c:strCache>
                <c:ptCount val="11"/>
                <c:pt idx="0">
                  <c:v>图片 1</c:v>
                </c:pt>
                <c:pt idx="1">
                  <c:v>图片 2</c:v>
                </c:pt>
                <c:pt idx="2">
                  <c:v>图片 3</c:v>
                </c:pt>
                <c:pt idx="3">
                  <c:v>图片 4</c:v>
                </c:pt>
                <c:pt idx="4">
                  <c:v>图片 5</c:v>
                </c:pt>
                <c:pt idx="5">
                  <c:v>图片 6</c:v>
                </c:pt>
                <c:pt idx="6">
                  <c:v>图片 7</c:v>
                </c:pt>
                <c:pt idx="7">
                  <c:v>图片 8</c:v>
                </c:pt>
                <c:pt idx="8">
                  <c:v>图片 9</c:v>
                </c:pt>
                <c:pt idx="9">
                  <c:v>图片 10</c:v>
                </c:pt>
                <c:pt idx="10">
                  <c:v>平均值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0.59</c:v>
                </c:pt>
                <c:pt idx="1">
                  <c:v>0.66</c:v>
                </c:pt>
                <c:pt idx="2">
                  <c:v>0.32</c:v>
                </c:pt>
                <c:pt idx="3">
                  <c:v>0.77</c:v>
                </c:pt>
                <c:pt idx="4">
                  <c:v>0.41</c:v>
                </c:pt>
                <c:pt idx="5">
                  <c:v>0.13</c:v>
                </c:pt>
                <c:pt idx="6">
                  <c:v>0.19</c:v>
                </c:pt>
                <c:pt idx="7">
                  <c:v>0.23</c:v>
                </c:pt>
                <c:pt idx="8">
                  <c:v>0.89</c:v>
                </c:pt>
                <c:pt idx="9">
                  <c:v>0.12</c:v>
                </c:pt>
                <c:pt idx="10">
                  <c:v>0.431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社交软件查重率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Sheet1!$A$2:$A$12</c:f>
              <c:strCache>
                <c:ptCount val="11"/>
                <c:pt idx="0">
                  <c:v>图片 1</c:v>
                </c:pt>
                <c:pt idx="1">
                  <c:v>图片 2</c:v>
                </c:pt>
                <c:pt idx="2">
                  <c:v>图片 3</c:v>
                </c:pt>
                <c:pt idx="3">
                  <c:v>图片 4</c:v>
                </c:pt>
                <c:pt idx="4">
                  <c:v>图片 5</c:v>
                </c:pt>
                <c:pt idx="5">
                  <c:v>图片 6</c:v>
                </c:pt>
                <c:pt idx="6">
                  <c:v>图片 7</c:v>
                </c:pt>
                <c:pt idx="7">
                  <c:v>图片 8</c:v>
                </c:pt>
                <c:pt idx="8">
                  <c:v>图片 9</c:v>
                </c:pt>
                <c:pt idx="9">
                  <c:v>图片 10</c:v>
                </c:pt>
                <c:pt idx="10">
                  <c:v>平均值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0.77</c:v>
                </c:pt>
                <c:pt idx="1">
                  <c:v>0.81</c:v>
                </c:pt>
                <c:pt idx="2">
                  <c:v>0.62</c:v>
                </c:pt>
                <c:pt idx="3">
                  <c:v>0.33</c:v>
                </c:pt>
                <c:pt idx="4">
                  <c:v>0.52</c:v>
                </c:pt>
                <c:pt idx="5">
                  <c:v>0.22</c:v>
                </c:pt>
                <c:pt idx="6">
                  <c:v>0.89</c:v>
                </c:pt>
                <c:pt idx="7">
                  <c:v>0.95</c:v>
                </c:pt>
                <c:pt idx="8">
                  <c:v>0.91</c:v>
                </c:pt>
                <c:pt idx="9">
                  <c:v>0.71</c:v>
                </c:pt>
                <c:pt idx="10">
                  <c:v>0.673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100"/>
        <c:axId val="467723003"/>
        <c:axId val="706419253"/>
      </c:barChart>
      <c:catAx>
        <c:axId val="46772300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6419253"/>
        <c:crosses val="autoZero"/>
        <c:auto val="1"/>
        <c:lblAlgn val="ctr"/>
        <c:lblOffset val="100"/>
        <c:noMultiLvlLbl val="0"/>
      </c:catAx>
      <c:valAx>
        <c:axId val="70641925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677230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b27d9209-13f8-4997-a0c9-622300b00091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研究结果数据表格</a:t>
            </a:r>
            <a:r>
              <a:rPr lang="en-US" altLang="zh-CN"/>
              <a:t>1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站内查重率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Sheet1!$A$2:$A$12</c:f>
              <c:strCache>
                <c:ptCount val="11"/>
                <c:pt idx="0">
                  <c:v>图片 1</c:v>
                </c:pt>
                <c:pt idx="1">
                  <c:v>图片 2</c:v>
                </c:pt>
                <c:pt idx="2">
                  <c:v>图片 3</c:v>
                </c:pt>
                <c:pt idx="3">
                  <c:v>图片 4</c:v>
                </c:pt>
                <c:pt idx="4">
                  <c:v>图片 5</c:v>
                </c:pt>
                <c:pt idx="5">
                  <c:v>图片 6</c:v>
                </c:pt>
                <c:pt idx="6">
                  <c:v>图片 7</c:v>
                </c:pt>
                <c:pt idx="7">
                  <c:v>图片 8</c:v>
                </c:pt>
                <c:pt idx="8">
                  <c:v>图片 9</c:v>
                </c:pt>
                <c:pt idx="9">
                  <c:v>图片 10</c:v>
                </c:pt>
                <c:pt idx="10">
                  <c:v>平均值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0.28</c:v>
                </c:pt>
                <c:pt idx="1">
                  <c:v>0.11</c:v>
                </c:pt>
                <c:pt idx="2">
                  <c:v>0.17</c:v>
                </c:pt>
                <c:pt idx="3">
                  <c:v>0.36</c:v>
                </c:pt>
                <c:pt idx="4">
                  <c:v>0.24</c:v>
                </c:pt>
                <c:pt idx="5">
                  <c:v>0.02</c:v>
                </c:pt>
                <c:pt idx="6">
                  <c:v>0.03</c:v>
                </c:pt>
                <c:pt idx="7">
                  <c:v>0.21</c:v>
                </c:pt>
                <c:pt idx="8">
                  <c:v>0.46</c:v>
                </c:pt>
                <c:pt idx="9">
                  <c:v>0.08</c:v>
                </c:pt>
                <c:pt idx="10">
                  <c:v>0.196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社交媒体查重率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Sheet1!$A$2:$A$12</c:f>
              <c:strCache>
                <c:ptCount val="11"/>
                <c:pt idx="0">
                  <c:v>图片 1</c:v>
                </c:pt>
                <c:pt idx="1">
                  <c:v>图片 2</c:v>
                </c:pt>
                <c:pt idx="2">
                  <c:v>图片 3</c:v>
                </c:pt>
                <c:pt idx="3">
                  <c:v>图片 4</c:v>
                </c:pt>
                <c:pt idx="4">
                  <c:v>图片 5</c:v>
                </c:pt>
                <c:pt idx="5">
                  <c:v>图片 6</c:v>
                </c:pt>
                <c:pt idx="6">
                  <c:v>图片 7</c:v>
                </c:pt>
                <c:pt idx="7">
                  <c:v>图片 8</c:v>
                </c:pt>
                <c:pt idx="8">
                  <c:v>图片 9</c:v>
                </c:pt>
                <c:pt idx="9">
                  <c:v>图片 10</c:v>
                </c:pt>
                <c:pt idx="10">
                  <c:v>平均值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0.59</c:v>
                </c:pt>
                <c:pt idx="1">
                  <c:v>0.66</c:v>
                </c:pt>
                <c:pt idx="2">
                  <c:v>0.32</c:v>
                </c:pt>
                <c:pt idx="3">
                  <c:v>0.77</c:v>
                </c:pt>
                <c:pt idx="4">
                  <c:v>0.41</c:v>
                </c:pt>
                <c:pt idx="5">
                  <c:v>0.13</c:v>
                </c:pt>
                <c:pt idx="6">
                  <c:v>0.19</c:v>
                </c:pt>
                <c:pt idx="7">
                  <c:v>0.23</c:v>
                </c:pt>
                <c:pt idx="8">
                  <c:v>0.89</c:v>
                </c:pt>
                <c:pt idx="9">
                  <c:v>0.12</c:v>
                </c:pt>
                <c:pt idx="10">
                  <c:v>0.431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社交软件查重率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Sheet1!$A$2:$A$12</c:f>
              <c:strCache>
                <c:ptCount val="11"/>
                <c:pt idx="0">
                  <c:v>图片 1</c:v>
                </c:pt>
                <c:pt idx="1">
                  <c:v>图片 2</c:v>
                </c:pt>
                <c:pt idx="2">
                  <c:v>图片 3</c:v>
                </c:pt>
                <c:pt idx="3">
                  <c:v>图片 4</c:v>
                </c:pt>
                <c:pt idx="4">
                  <c:v>图片 5</c:v>
                </c:pt>
                <c:pt idx="5">
                  <c:v>图片 6</c:v>
                </c:pt>
                <c:pt idx="6">
                  <c:v>图片 7</c:v>
                </c:pt>
                <c:pt idx="7">
                  <c:v>图片 8</c:v>
                </c:pt>
                <c:pt idx="8">
                  <c:v>图片 9</c:v>
                </c:pt>
                <c:pt idx="9">
                  <c:v>图片 10</c:v>
                </c:pt>
                <c:pt idx="10">
                  <c:v>平均值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0.77</c:v>
                </c:pt>
                <c:pt idx="1">
                  <c:v>0.81</c:v>
                </c:pt>
                <c:pt idx="2">
                  <c:v>0.62</c:v>
                </c:pt>
                <c:pt idx="3">
                  <c:v>0.33</c:v>
                </c:pt>
                <c:pt idx="4">
                  <c:v>0.52</c:v>
                </c:pt>
                <c:pt idx="5">
                  <c:v>0.22</c:v>
                </c:pt>
                <c:pt idx="6">
                  <c:v>0.89</c:v>
                </c:pt>
                <c:pt idx="7">
                  <c:v>0.95</c:v>
                </c:pt>
                <c:pt idx="8">
                  <c:v>0.91</c:v>
                </c:pt>
                <c:pt idx="9">
                  <c:v>0.71</c:v>
                </c:pt>
                <c:pt idx="10">
                  <c:v>0.673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100"/>
        <c:axId val="467723003"/>
        <c:axId val="706419253"/>
      </c:barChart>
      <c:catAx>
        <c:axId val="46772300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06419253"/>
        <c:crosses val="autoZero"/>
        <c:auto val="1"/>
        <c:lblAlgn val="ctr"/>
        <c:lblOffset val="100"/>
        <c:noMultiLvlLbl val="0"/>
      </c:catAx>
      <c:valAx>
        <c:axId val="70641925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677230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6c09eaa5-24df-46ea-8873-873a2cd714ee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2022</a:t>
            </a:r>
            <a:r>
              <a:rPr altLang="en-US"/>
              <a:t>年广东省深圳市职业技术学校毕业学生就业</a:t>
            </a:r>
            <a:r>
              <a:rPr altLang="en-US"/>
              <a:t>程度调研（</a:t>
            </a:r>
            <a:r>
              <a:rPr altLang="en-US"/>
              <a:t>节选）</a:t>
            </a:r>
            <a:endParaRPr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比例</c:v>
                </c:pt>
              </c:strCache>
            </c:strRef>
          </c:tx>
          <c:spPr>
            <a:gradFill>
              <a:gsLst>
                <a:gs pos="0">
                  <a:schemeClr val="accent6"/>
                </a:gs>
                <a:gs pos="100000">
                  <a:srgbClr val="771EA3"/>
                </a:gs>
              </a:gsLst>
              <a:lin ang="19980000" scaled="0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摄影专业毕业率</c:v>
                </c:pt>
                <c:pt idx="1">
                  <c:v>摄影专业就业率</c:v>
                </c:pt>
                <c:pt idx="2">
                  <c:v>摄影专业非本专业就业率</c:v>
                </c:pt>
                <c:pt idx="3">
                  <c:v>摄影专业本专业就业率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0.88</c:v>
                </c:pt>
                <c:pt idx="1">
                  <c:v>0.73</c:v>
                </c:pt>
                <c:pt idx="2">
                  <c:v>0.56</c:v>
                </c:pt>
                <c:pt idx="3">
                  <c:v>0.17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721737821"/>
        <c:axId val="960811760"/>
      </c:barChart>
      <c:catAx>
        <c:axId val="72173782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60811760"/>
        <c:crosses val="autoZero"/>
        <c:auto val="1"/>
        <c:lblAlgn val="ctr"/>
        <c:lblOffset val="100"/>
        <c:noMultiLvlLbl val="0"/>
      </c:catAx>
      <c:valAx>
        <c:axId val="960811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2173782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solidFill>
          <a:schemeClr val="bg1"/>
        </a:soli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0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solidFill>
          <a:schemeClr val="bg1"/>
        </a:soli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>
            <a:alphaModFix amt="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63.xml"/><Relationship Id="rId20" Type="http://schemas.openxmlformats.org/officeDocument/2006/relationships/image" Target="../media/image21.pn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6" Type="http://schemas.openxmlformats.org/officeDocument/2006/relationships/slideLayout" Target="../slideLayouts/slideLayout1.xml"/><Relationship Id="rId35" Type="http://schemas.openxmlformats.org/officeDocument/2006/relationships/tags" Target="../tags/tag72.xml"/><Relationship Id="rId34" Type="http://schemas.openxmlformats.org/officeDocument/2006/relationships/image" Target="../media/image42.svg"/><Relationship Id="rId33" Type="http://schemas.openxmlformats.org/officeDocument/2006/relationships/image" Target="../media/image41.png"/><Relationship Id="rId32" Type="http://schemas.openxmlformats.org/officeDocument/2006/relationships/image" Target="../media/image34.svg"/><Relationship Id="rId31" Type="http://schemas.openxmlformats.org/officeDocument/2006/relationships/image" Target="../media/image33.png"/><Relationship Id="rId30" Type="http://schemas.openxmlformats.org/officeDocument/2006/relationships/image" Target="../media/image32.svg"/><Relationship Id="rId3" Type="http://schemas.openxmlformats.org/officeDocument/2006/relationships/image" Target="../media/image4.png"/><Relationship Id="rId29" Type="http://schemas.openxmlformats.org/officeDocument/2006/relationships/image" Target="../media/image31.png"/><Relationship Id="rId28" Type="http://schemas.openxmlformats.org/officeDocument/2006/relationships/image" Target="../media/image30.svg"/><Relationship Id="rId27" Type="http://schemas.openxmlformats.org/officeDocument/2006/relationships/image" Target="../media/image29.png"/><Relationship Id="rId26" Type="http://schemas.openxmlformats.org/officeDocument/2006/relationships/image" Target="../media/image28.svg"/><Relationship Id="rId25" Type="http://schemas.openxmlformats.org/officeDocument/2006/relationships/image" Target="../media/image27.png"/><Relationship Id="rId24" Type="http://schemas.openxmlformats.org/officeDocument/2006/relationships/image" Target="../media/image26.jpeg"/><Relationship Id="rId23" Type="http://schemas.openxmlformats.org/officeDocument/2006/relationships/image" Target="../media/image25.svg"/><Relationship Id="rId22" Type="http://schemas.openxmlformats.org/officeDocument/2006/relationships/image" Target="../media/image24.png"/><Relationship Id="rId21" Type="http://schemas.openxmlformats.org/officeDocument/2006/relationships/image" Target="../media/image23.jpeg"/><Relationship Id="rId20" Type="http://schemas.openxmlformats.org/officeDocument/2006/relationships/image" Target="../media/image22.jpe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3" Type="http://schemas.openxmlformats.org/officeDocument/2006/relationships/slideLayout" Target="../slideLayouts/slideLayout1.xml"/><Relationship Id="rId32" Type="http://schemas.openxmlformats.org/officeDocument/2006/relationships/tags" Target="../tags/tag73.xml"/><Relationship Id="rId31" Type="http://schemas.openxmlformats.org/officeDocument/2006/relationships/image" Target="../media/image45.jpeg"/><Relationship Id="rId30" Type="http://schemas.openxmlformats.org/officeDocument/2006/relationships/image" Target="../media/image44.jpeg"/><Relationship Id="rId3" Type="http://schemas.openxmlformats.org/officeDocument/2006/relationships/image" Target="../media/image4.png"/><Relationship Id="rId29" Type="http://schemas.openxmlformats.org/officeDocument/2006/relationships/image" Target="../media/image43.jpeg"/><Relationship Id="rId28" Type="http://schemas.openxmlformats.org/officeDocument/2006/relationships/image" Target="../media/image41.png"/><Relationship Id="rId27" Type="http://schemas.openxmlformats.org/officeDocument/2006/relationships/image" Target="../media/image33.png"/><Relationship Id="rId26" Type="http://schemas.openxmlformats.org/officeDocument/2006/relationships/image" Target="../media/image31.png"/><Relationship Id="rId25" Type="http://schemas.openxmlformats.org/officeDocument/2006/relationships/image" Target="../media/image29.png"/><Relationship Id="rId24" Type="http://schemas.openxmlformats.org/officeDocument/2006/relationships/image" Target="../media/image27.png"/><Relationship Id="rId23" Type="http://schemas.openxmlformats.org/officeDocument/2006/relationships/image" Target="../media/image26.jpeg"/><Relationship Id="rId22" Type="http://schemas.openxmlformats.org/officeDocument/2006/relationships/image" Target="../media/image24.png"/><Relationship Id="rId21" Type="http://schemas.openxmlformats.org/officeDocument/2006/relationships/image" Target="../media/image23.jpeg"/><Relationship Id="rId20" Type="http://schemas.openxmlformats.org/officeDocument/2006/relationships/image" Target="../media/image22.jpe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4" Type="http://schemas.openxmlformats.org/officeDocument/2006/relationships/notesSlide" Target="../notesSlides/notesSlide1.xml"/><Relationship Id="rId33" Type="http://schemas.openxmlformats.org/officeDocument/2006/relationships/slideLayout" Target="../slideLayouts/slideLayout1.xml"/><Relationship Id="rId32" Type="http://schemas.openxmlformats.org/officeDocument/2006/relationships/tags" Target="../tags/tag74.xml"/><Relationship Id="rId31" Type="http://schemas.openxmlformats.org/officeDocument/2006/relationships/image" Target="../media/image26.jpeg"/><Relationship Id="rId30" Type="http://schemas.openxmlformats.org/officeDocument/2006/relationships/image" Target="../media/image23.jpeg"/><Relationship Id="rId3" Type="http://schemas.openxmlformats.org/officeDocument/2006/relationships/image" Target="../media/image4.png"/><Relationship Id="rId29" Type="http://schemas.openxmlformats.org/officeDocument/2006/relationships/image" Target="../media/image27.png"/><Relationship Id="rId28" Type="http://schemas.openxmlformats.org/officeDocument/2006/relationships/image" Target="../media/image45.jpeg"/><Relationship Id="rId27" Type="http://schemas.openxmlformats.org/officeDocument/2006/relationships/image" Target="../media/image44.jpeg"/><Relationship Id="rId26" Type="http://schemas.openxmlformats.org/officeDocument/2006/relationships/image" Target="../media/image43.jpeg"/><Relationship Id="rId25" Type="http://schemas.openxmlformats.org/officeDocument/2006/relationships/image" Target="../media/image41.png"/><Relationship Id="rId24" Type="http://schemas.openxmlformats.org/officeDocument/2006/relationships/image" Target="../media/image33.png"/><Relationship Id="rId23" Type="http://schemas.openxmlformats.org/officeDocument/2006/relationships/image" Target="../media/image31.png"/><Relationship Id="rId22" Type="http://schemas.openxmlformats.org/officeDocument/2006/relationships/image" Target="../media/image29.png"/><Relationship Id="rId21" Type="http://schemas.openxmlformats.org/officeDocument/2006/relationships/image" Target="../media/image22.jpeg"/><Relationship Id="rId20" Type="http://schemas.openxmlformats.org/officeDocument/2006/relationships/image" Target="../media/image24.pn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4" Type="http://schemas.openxmlformats.org/officeDocument/2006/relationships/notesSlide" Target="../notesSlides/notesSlide2.xml"/><Relationship Id="rId33" Type="http://schemas.openxmlformats.org/officeDocument/2006/relationships/slideLayout" Target="../slideLayouts/slideLayout1.xml"/><Relationship Id="rId32" Type="http://schemas.openxmlformats.org/officeDocument/2006/relationships/tags" Target="../tags/tag75.xml"/><Relationship Id="rId31" Type="http://schemas.openxmlformats.org/officeDocument/2006/relationships/image" Target="../media/image45.jpeg"/><Relationship Id="rId30" Type="http://schemas.openxmlformats.org/officeDocument/2006/relationships/image" Target="../media/image44.jpeg"/><Relationship Id="rId3" Type="http://schemas.openxmlformats.org/officeDocument/2006/relationships/image" Target="../media/image4.png"/><Relationship Id="rId29" Type="http://schemas.openxmlformats.org/officeDocument/2006/relationships/image" Target="../media/image43.jpeg"/><Relationship Id="rId28" Type="http://schemas.openxmlformats.org/officeDocument/2006/relationships/image" Target="../media/image41.png"/><Relationship Id="rId27" Type="http://schemas.openxmlformats.org/officeDocument/2006/relationships/image" Target="../media/image33.png"/><Relationship Id="rId26" Type="http://schemas.openxmlformats.org/officeDocument/2006/relationships/image" Target="../media/image31.png"/><Relationship Id="rId25" Type="http://schemas.openxmlformats.org/officeDocument/2006/relationships/image" Target="../media/image29.png"/><Relationship Id="rId24" Type="http://schemas.openxmlformats.org/officeDocument/2006/relationships/image" Target="../media/image27.png"/><Relationship Id="rId23" Type="http://schemas.openxmlformats.org/officeDocument/2006/relationships/image" Target="../media/image26.jpeg"/><Relationship Id="rId22" Type="http://schemas.openxmlformats.org/officeDocument/2006/relationships/image" Target="../media/image24.png"/><Relationship Id="rId21" Type="http://schemas.openxmlformats.org/officeDocument/2006/relationships/image" Target="../media/image23.jpeg"/><Relationship Id="rId20" Type="http://schemas.openxmlformats.org/officeDocument/2006/relationships/image" Target="../media/image22.jpe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9" Type="http://schemas.openxmlformats.org/officeDocument/2006/relationships/notesSlide" Target="../notesSlides/notesSlide3.xml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76.xml"/><Relationship Id="rId26" Type="http://schemas.openxmlformats.org/officeDocument/2006/relationships/image" Target="../media/image27.png"/><Relationship Id="rId25" Type="http://schemas.openxmlformats.org/officeDocument/2006/relationships/image" Target="../media/image45.jpeg"/><Relationship Id="rId24" Type="http://schemas.openxmlformats.org/officeDocument/2006/relationships/image" Target="../media/image41.png"/><Relationship Id="rId23" Type="http://schemas.openxmlformats.org/officeDocument/2006/relationships/image" Target="../media/image33.png"/><Relationship Id="rId22" Type="http://schemas.openxmlformats.org/officeDocument/2006/relationships/image" Target="../media/image31.png"/><Relationship Id="rId21" Type="http://schemas.openxmlformats.org/officeDocument/2006/relationships/image" Target="../media/image29.png"/><Relationship Id="rId20" Type="http://schemas.openxmlformats.org/officeDocument/2006/relationships/image" Target="../media/image22.jpe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9" Type="http://schemas.openxmlformats.org/officeDocument/2006/relationships/notesSlide" Target="../notesSlides/notesSlide4.xml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77.xml"/><Relationship Id="rId26" Type="http://schemas.openxmlformats.org/officeDocument/2006/relationships/image" Target="../media/image27.png"/><Relationship Id="rId25" Type="http://schemas.openxmlformats.org/officeDocument/2006/relationships/image" Target="../media/image45.jpeg"/><Relationship Id="rId24" Type="http://schemas.openxmlformats.org/officeDocument/2006/relationships/image" Target="../media/image41.png"/><Relationship Id="rId23" Type="http://schemas.openxmlformats.org/officeDocument/2006/relationships/image" Target="../media/image33.png"/><Relationship Id="rId22" Type="http://schemas.openxmlformats.org/officeDocument/2006/relationships/image" Target="../media/image31.png"/><Relationship Id="rId21" Type="http://schemas.openxmlformats.org/officeDocument/2006/relationships/image" Target="../media/image29.png"/><Relationship Id="rId20" Type="http://schemas.openxmlformats.org/officeDocument/2006/relationships/image" Target="../media/image22.jpe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4" Type="http://schemas.openxmlformats.org/officeDocument/2006/relationships/notesSlide" Target="../notesSlides/notesSlide5.xml"/><Relationship Id="rId33" Type="http://schemas.openxmlformats.org/officeDocument/2006/relationships/slideLayout" Target="../slideLayouts/slideLayout1.xml"/><Relationship Id="rId32" Type="http://schemas.openxmlformats.org/officeDocument/2006/relationships/tags" Target="../tags/tag78.xml"/><Relationship Id="rId31" Type="http://schemas.openxmlformats.org/officeDocument/2006/relationships/image" Target="../media/image45.jpeg"/><Relationship Id="rId30" Type="http://schemas.openxmlformats.org/officeDocument/2006/relationships/image" Target="../media/image44.jpeg"/><Relationship Id="rId3" Type="http://schemas.openxmlformats.org/officeDocument/2006/relationships/image" Target="../media/image4.png"/><Relationship Id="rId29" Type="http://schemas.openxmlformats.org/officeDocument/2006/relationships/image" Target="../media/image43.jpeg"/><Relationship Id="rId28" Type="http://schemas.openxmlformats.org/officeDocument/2006/relationships/image" Target="../media/image41.png"/><Relationship Id="rId27" Type="http://schemas.openxmlformats.org/officeDocument/2006/relationships/image" Target="../media/image33.png"/><Relationship Id="rId26" Type="http://schemas.openxmlformats.org/officeDocument/2006/relationships/image" Target="../media/image31.png"/><Relationship Id="rId25" Type="http://schemas.openxmlformats.org/officeDocument/2006/relationships/image" Target="../media/image29.png"/><Relationship Id="rId24" Type="http://schemas.openxmlformats.org/officeDocument/2006/relationships/image" Target="../media/image27.png"/><Relationship Id="rId23" Type="http://schemas.openxmlformats.org/officeDocument/2006/relationships/image" Target="../media/image26.jpeg"/><Relationship Id="rId22" Type="http://schemas.openxmlformats.org/officeDocument/2006/relationships/image" Target="../media/image24.png"/><Relationship Id="rId21" Type="http://schemas.openxmlformats.org/officeDocument/2006/relationships/image" Target="../media/image23.jpeg"/><Relationship Id="rId20" Type="http://schemas.openxmlformats.org/officeDocument/2006/relationships/image" Target="../media/image22.jpe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46.svg"/><Relationship Id="rId7" Type="http://schemas.openxmlformats.org/officeDocument/2006/relationships/image" Target="../media/image29.png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0.png"/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79.xml"/><Relationship Id="rId14" Type="http://schemas.openxmlformats.org/officeDocument/2006/relationships/image" Target="../media/image49.svg"/><Relationship Id="rId13" Type="http://schemas.openxmlformats.org/officeDocument/2006/relationships/image" Target="../media/image35.png"/><Relationship Id="rId12" Type="http://schemas.openxmlformats.org/officeDocument/2006/relationships/image" Target="../media/image48.svg"/><Relationship Id="rId11" Type="http://schemas.openxmlformats.org/officeDocument/2006/relationships/image" Target="../media/image33.png"/><Relationship Id="rId10" Type="http://schemas.openxmlformats.org/officeDocument/2006/relationships/image" Target="../media/image47.svg"/><Relationship Id="rId1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48.svg"/><Relationship Id="rId7" Type="http://schemas.openxmlformats.org/officeDocument/2006/relationships/image" Target="../media/image33.png"/><Relationship Id="rId6" Type="http://schemas.openxmlformats.org/officeDocument/2006/relationships/image" Target="../media/image47.svg"/><Relationship Id="rId5" Type="http://schemas.openxmlformats.org/officeDocument/2006/relationships/image" Target="../media/image31.png"/><Relationship Id="rId4" Type="http://schemas.openxmlformats.org/officeDocument/2006/relationships/image" Target="../media/image46.svg"/><Relationship Id="rId3" Type="http://schemas.openxmlformats.org/officeDocument/2006/relationships/image" Target="../media/image29.png"/><Relationship Id="rId2" Type="http://schemas.openxmlformats.org/officeDocument/2006/relationships/image" Target="../media/image22.jpe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80.xml"/><Relationship Id="rId11" Type="http://schemas.openxmlformats.org/officeDocument/2006/relationships/image" Target="../media/image50.png"/><Relationship Id="rId10" Type="http://schemas.openxmlformats.org/officeDocument/2006/relationships/image" Target="../media/image49.sv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1" Type="http://schemas.openxmlformats.org/officeDocument/2006/relationships/slideLayout" Target="../slideLayouts/slideLayout1.xml"/><Relationship Id="rId30" Type="http://schemas.openxmlformats.org/officeDocument/2006/relationships/tags" Target="../tags/tag81.xml"/><Relationship Id="rId3" Type="http://schemas.openxmlformats.org/officeDocument/2006/relationships/image" Target="../media/image4.png"/><Relationship Id="rId29" Type="http://schemas.openxmlformats.org/officeDocument/2006/relationships/image" Target="../media/image50.png"/><Relationship Id="rId28" Type="http://schemas.openxmlformats.org/officeDocument/2006/relationships/image" Target="../media/image49.svg"/><Relationship Id="rId27" Type="http://schemas.openxmlformats.org/officeDocument/2006/relationships/image" Target="../media/image35.png"/><Relationship Id="rId26" Type="http://schemas.openxmlformats.org/officeDocument/2006/relationships/image" Target="../media/image48.svg"/><Relationship Id="rId25" Type="http://schemas.openxmlformats.org/officeDocument/2006/relationships/image" Target="../media/image33.png"/><Relationship Id="rId24" Type="http://schemas.openxmlformats.org/officeDocument/2006/relationships/image" Target="../media/image47.svg"/><Relationship Id="rId23" Type="http://schemas.openxmlformats.org/officeDocument/2006/relationships/image" Target="../media/image31.png"/><Relationship Id="rId22" Type="http://schemas.openxmlformats.org/officeDocument/2006/relationships/image" Target="../media/image46.svg"/><Relationship Id="rId21" Type="http://schemas.openxmlformats.org/officeDocument/2006/relationships/image" Target="../media/image29.png"/><Relationship Id="rId20" Type="http://schemas.openxmlformats.org/officeDocument/2006/relationships/image" Target="../media/image22.jpe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64.xml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1" Type="http://schemas.openxmlformats.org/officeDocument/2006/relationships/slideLayout" Target="../slideLayouts/slideLayout1.xml"/><Relationship Id="rId30" Type="http://schemas.openxmlformats.org/officeDocument/2006/relationships/tags" Target="../tags/tag82.xml"/><Relationship Id="rId3" Type="http://schemas.openxmlformats.org/officeDocument/2006/relationships/image" Target="../media/image4.png"/><Relationship Id="rId29" Type="http://schemas.openxmlformats.org/officeDocument/2006/relationships/image" Target="../media/image50.png"/><Relationship Id="rId28" Type="http://schemas.openxmlformats.org/officeDocument/2006/relationships/image" Target="../media/image49.svg"/><Relationship Id="rId27" Type="http://schemas.openxmlformats.org/officeDocument/2006/relationships/image" Target="../media/image35.png"/><Relationship Id="rId26" Type="http://schemas.openxmlformats.org/officeDocument/2006/relationships/image" Target="../media/image48.svg"/><Relationship Id="rId25" Type="http://schemas.openxmlformats.org/officeDocument/2006/relationships/image" Target="../media/image33.png"/><Relationship Id="rId24" Type="http://schemas.openxmlformats.org/officeDocument/2006/relationships/image" Target="../media/image47.svg"/><Relationship Id="rId23" Type="http://schemas.openxmlformats.org/officeDocument/2006/relationships/image" Target="../media/image31.png"/><Relationship Id="rId22" Type="http://schemas.openxmlformats.org/officeDocument/2006/relationships/image" Target="../media/image46.svg"/><Relationship Id="rId21" Type="http://schemas.openxmlformats.org/officeDocument/2006/relationships/image" Target="../media/image29.png"/><Relationship Id="rId20" Type="http://schemas.openxmlformats.org/officeDocument/2006/relationships/image" Target="../media/image22.jpe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48.svg"/><Relationship Id="rId7" Type="http://schemas.openxmlformats.org/officeDocument/2006/relationships/image" Target="../media/image33.png"/><Relationship Id="rId6" Type="http://schemas.openxmlformats.org/officeDocument/2006/relationships/image" Target="../media/image47.svg"/><Relationship Id="rId5" Type="http://schemas.openxmlformats.org/officeDocument/2006/relationships/image" Target="../media/image31.png"/><Relationship Id="rId4" Type="http://schemas.openxmlformats.org/officeDocument/2006/relationships/image" Target="../media/image46.svg"/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83.xml"/><Relationship Id="rId11" Type="http://schemas.openxmlformats.org/officeDocument/2006/relationships/image" Target="../media/image50.png"/><Relationship Id="rId10" Type="http://schemas.openxmlformats.org/officeDocument/2006/relationships/image" Target="../media/image49.svg"/><Relationship Id="rId1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85.xml"/><Relationship Id="rId5" Type="http://schemas.openxmlformats.org/officeDocument/2006/relationships/image" Target="../media/image51.png"/><Relationship Id="rId4" Type="http://schemas.openxmlformats.org/officeDocument/2006/relationships/tags" Target="../tags/tag84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48.svg"/><Relationship Id="rId7" Type="http://schemas.openxmlformats.org/officeDocument/2006/relationships/image" Target="../media/image33.png"/><Relationship Id="rId6" Type="http://schemas.openxmlformats.org/officeDocument/2006/relationships/image" Target="../media/image47.svg"/><Relationship Id="rId5" Type="http://schemas.openxmlformats.org/officeDocument/2006/relationships/image" Target="../media/image31.png"/><Relationship Id="rId4" Type="http://schemas.openxmlformats.org/officeDocument/2006/relationships/image" Target="../media/image46.svg"/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86.xml"/><Relationship Id="rId12" Type="http://schemas.openxmlformats.org/officeDocument/2006/relationships/image" Target="../media/image52.jpeg"/><Relationship Id="rId11" Type="http://schemas.openxmlformats.org/officeDocument/2006/relationships/image" Target="../media/image50.png"/><Relationship Id="rId10" Type="http://schemas.openxmlformats.org/officeDocument/2006/relationships/image" Target="../media/image49.svg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2" Type="http://schemas.openxmlformats.org/officeDocument/2006/relationships/slideLayout" Target="../slideLayouts/slideLayout1.xml"/><Relationship Id="rId31" Type="http://schemas.openxmlformats.org/officeDocument/2006/relationships/tags" Target="../tags/tag87.xml"/><Relationship Id="rId30" Type="http://schemas.openxmlformats.org/officeDocument/2006/relationships/image" Target="../media/image52.jpeg"/><Relationship Id="rId3" Type="http://schemas.openxmlformats.org/officeDocument/2006/relationships/image" Target="../media/image4.png"/><Relationship Id="rId29" Type="http://schemas.openxmlformats.org/officeDocument/2006/relationships/image" Target="../media/image50.png"/><Relationship Id="rId28" Type="http://schemas.openxmlformats.org/officeDocument/2006/relationships/image" Target="../media/image49.svg"/><Relationship Id="rId27" Type="http://schemas.openxmlformats.org/officeDocument/2006/relationships/image" Target="../media/image35.png"/><Relationship Id="rId26" Type="http://schemas.openxmlformats.org/officeDocument/2006/relationships/image" Target="../media/image48.svg"/><Relationship Id="rId25" Type="http://schemas.openxmlformats.org/officeDocument/2006/relationships/image" Target="../media/image33.png"/><Relationship Id="rId24" Type="http://schemas.openxmlformats.org/officeDocument/2006/relationships/image" Target="../media/image47.svg"/><Relationship Id="rId23" Type="http://schemas.openxmlformats.org/officeDocument/2006/relationships/image" Target="../media/image31.png"/><Relationship Id="rId22" Type="http://schemas.openxmlformats.org/officeDocument/2006/relationships/image" Target="../media/image46.svg"/><Relationship Id="rId21" Type="http://schemas.openxmlformats.org/officeDocument/2006/relationships/image" Target="../media/image29.png"/><Relationship Id="rId20" Type="http://schemas.openxmlformats.org/officeDocument/2006/relationships/image" Target="../media/image22.jpe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2" Type="http://schemas.openxmlformats.org/officeDocument/2006/relationships/slideLayout" Target="../slideLayouts/slideLayout1.xml"/><Relationship Id="rId31" Type="http://schemas.openxmlformats.org/officeDocument/2006/relationships/tags" Target="../tags/tag88.xml"/><Relationship Id="rId30" Type="http://schemas.openxmlformats.org/officeDocument/2006/relationships/image" Target="../media/image52.jpeg"/><Relationship Id="rId3" Type="http://schemas.openxmlformats.org/officeDocument/2006/relationships/image" Target="../media/image4.png"/><Relationship Id="rId29" Type="http://schemas.openxmlformats.org/officeDocument/2006/relationships/image" Target="../media/image50.png"/><Relationship Id="rId28" Type="http://schemas.openxmlformats.org/officeDocument/2006/relationships/image" Target="../media/image49.svg"/><Relationship Id="rId27" Type="http://schemas.openxmlformats.org/officeDocument/2006/relationships/image" Target="../media/image35.png"/><Relationship Id="rId26" Type="http://schemas.openxmlformats.org/officeDocument/2006/relationships/image" Target="../media/image48.svg"/><Relationship Id="rId25" Type="http://schemas.openxmlformats.org/officeDocument/2006/relationships/image" Target="../media/image33.png"/><Relationship Id="rId24" Type="http://schemas.openxmlformats.org/officeDocument/2006/relationships/image" Target="../media/image47.svg"/><Relationship Id="rId23" Type="http://schemas.openxmlformats.org/officeDocument/2006/relationships/image" Target="../media/image31.png"/><Relationship Id="rId22" Type="http://schemas.openxmlformats.org/officeDocument/2006/relationships/image" Target="../media/image46.svg"/><Relationship Id="rId21" Type="http://schemas.openxmlformats.org/officeDocument/2006/relationships/image" Target="../media/image29.png"/><Relationship Id="rId20" Type="http://schemas.openxmlformats.org/officeDocument/2006/relationships/image" Target="../media/image22.jpe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2" Type="http://schemas.openxmlformats.org/officeDocument/2006/relationships/slideLayout" Target="../slideLayouts/slideLayout1.xml"/><Relationship Id="rId31" Type="http://schemas.openxmlformats.org/officeDocument/2006/relationships/tags" Target="../tags/tag89.xml"/><Relationship Id="rId30" Type="http://schemas.openxmlformats.org/officeDocument/2006/relationships/image" Target="../media/image52.jpeg"/><Relationship Id="rId3" Type="http://schemas.openxmlformats.org/officeDocument/2006/relationships/image" Target="../media/image4.png"/><Relationship Id="rId29" Type="http://schemas.openxmlformats.org/officeDocument/2006/relationships/image" Target="../media/image50.png"/><Relationship Id="rId28" Type="http://schemas.openxmlformats.org/officeDocument/2006/relationships/image" Target="../media/image49.svg"/><Relationship Id="rId27" Type="http://schemas.openxmlformats.org/officeDocument/2006/relationships/image" Target="../media/image35.png"/><Relationship Id="rId26" Type="http://schemas.openxmlformats.org/officeDocument/2006/relationships/image" Target="../media/image48.svg"/><Relationship Id="rId25" Type="http://schemas.openxmlformats.org/officeDocument/2006/relationships/image" Target="../media/image33.png"/><Relationship Id="rId24" Type="http://schemas.openxmlformats.org/officeDocument/2006/relationships/image" Target="../media/image47.svg"/><Relationship Id="rId23" Type="http://schemas.openxmlformats.org/officeDocument/2006/relationships/image" Target="../media/image31.png"/><Relationship Id="rId22" Type="http://schemas.openxmlformats.org/officeDocument/2006/relationships/image" Target="../media/image46.svg"/><Relationship Id="rId21" Type="http://schemas.openxmlformats.org/officeDocument/2006/relationships/image" Target="../media/image29.png"/><Relationship Id="rId20" Type="http://schemas.openxmlformats.org/officeDocument/2006/relationships/image" Target="../media/image22.jpe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48.svg"/><Relationship Id="rId7" Type="http://schemas.openxmlformats.org/officeDocument/2006/relationships/image" Target="../media/image33.png"/><Relationship Id="rId6" Type="http://schemas.openxmlformats.org/officeDocument/2006/relationships/image" Target="../media/image47.svg"/><Relationship Id="rId5" Type="http://schemas.openxmlformats.org/officeDocument/2006/relationships/image" Target="../media/image31.png"/><Relationship Id="rId4" Type="http://schemas.openxmlformats.org/officeDocument/2006/relationships/image" Target="../media/image46.svg"/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90.xml"/><Relationship Id="rId11" Type="http://schemas.openxmlformats.org/officeDocument/2006/relationships/image" Target="../media/image50.png"/><Relationship Id="rId10" Type="http://schemas.openxmlformats.org/officeDocument/2006/relationships/image" Target="../media/image49.svg"/><Relationship Id="rId1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48.svg"/><Relationship Id="rId7" Type="http://schemas.openxmlformats.org/officeDocument/2006/relationships/image" Target="../media/image33.png"/><Relationship Id="rId6" Type="http://schemas.openxmlformats.org/officeDocument/2006/relationships/image" Target="../media/image47.svg"/><Relationship Id="rId5" Type="http://schemas.openxmlformats.org/officeDocument/2006/relationships/image" Target="../media/image31.png"/><Relationship Id="rId4" Type="http://schemas.openxmlformats.org/officeDocument/2006/relationships/image" Target="../media/image46.svg"/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91.xml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49.svg"/><Relationship Id="rId1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92.xml"/><Relationship Id="rId24" Type="http://schemas.openxmlformats.org/officeDocument/2006/relationships/image" Target="../media/image57.png"/><Relationship Id="rId23" Type="http://schemas.openxmlformats.org/officeDocument/2006/relationships/image" Target="../media/image56.png"/><Relationship Id="rId22" Type="http://schemas.openxmlformats.org/officeDocument/2006/relationships/image" Target="../media/image55.png"/><Relationship Id="rId21" Type="http://schemas.openxmlformats.org/officeDocument/2006/relationships/image" Target="../media/image20.png"/><Relationship Id="rId20" Type="http://schemas.openxmlformats.org/officeDocument/2006/relationships/image" Target="../media/image54.png"/><Relationship Id="rId2" Type="http://schemas.openxmlformats.org/officeDocument/2006/relationships/image" Target="../media/image3.png"/><Relationship Id="rId19" Type="http://schemas.openxmlformats.org/officeDocument/2006/relationships/image" Target="../media/image53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65.xml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93.xml"/><Relationship Id="rId24" Type="http://schemas.openxmlformats.org/officeDocument/2006/relationships/image" Target="../media/image57.png"/><Relationship Id="rId23" Type="http://schemas.openxmlformats.org/officeDocument/2006/relationships/image" Target="../media/image20.png"/><Relationship Id="rId22" Type="http://schemas.openxmlformats.org/officeDocument/2006/relationships/image" Target="../media/image56.png"/><Relationship Id="rId21" Type="http://schemas.openxmlformats.org/officeDocument/2006/relationships/image" Target="../media/image54.png"/><Relationship Id="rId20" Type="http://schemas.openxmlformats.org/officeDocument/2006/relationships/image" Target="../media/image53.png"/><Relationship Id="rId2" Type="http://schemas.openxmlformats.org/officeDocument/2006/relationships/image" Target="../media/image3.png"/><Relationship Id="rId19" Type="http://schemas.openxmlformats.org/officeDocument/2006/relationships/image" Target="../media/image55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94.xml"/><Relationship Id="rId23" Type="http://schemas.openxmlformats.org/officeDocument/2006/relationships/image" Target="../media/image57.png"/><Relationship Id="rId22" Type="http://schemas.openxmlformats.org/officeDocument/2006/relationships/image" Target="../media/image56.png"/><Relationship Id="rId21" Type="http://schemas.openxmlformats.org/officeDocument/2006/relationships/image" Target="../media/image55.png"/><Relationship Id="rId20" Type="http://schemas.openxmlformats.org/officeDocument/2006/relationships/image" Target="../media/image54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4" Type="http://schemas.openxmlformats.org/officeDocument/2006/relationships/slideLayout" Target="../slideLayouts/slideLayout1.xml"/><Relationship Id="rId33" Type="http://schemas.openxmlformats.org/officeDocument/2006/relationships/tags" Target="../tags/tag95.xml"/><Relationship Id="rId32" Type="http://schemas.openxmlformats.org/officeDocument/2006/relationships/image" Target="../media/image49.svg"/><Relationship Id="rId31" Type="http://schemas.openxmlformats.org/officeDocument/2006/relationships/image" Target="../media/image35.png"/><Relationship Id="rId30" Type="http://schemas.openxmlformats.org/officeDocument/2006/relationships/image" Target="../media/image48.svg"/><Relationship Id="rId3" Type="http://schemas.openxmlformats.org/officeDocument/2006/relationships/image" Target="../media/image4.png"/><Relationship Id="rId29" Type="http://schemas.openxmlformats.org/officeDocument/2006/relationships/image" Target="../media/image33.png"/><Relationship Id="rId28" Type="http://schemas.openxmlformats.org/officeDocument/2006/relationships/image" Target="../media/image47.svg"/><Relationship Id="rId27" Type="http://schemas.openxmlformats.org/officeDocument/2006/relationships/image" Target="../media/image31.png"/><Relationship Id="rId26" Type="http://schemas.openxmlformats.org/officeDocument/2006/relationships/image" Target="../media/image46.svg"/><Relationship Id="rId25" Type="http://schemas.openxmlformats.org/officeDocument/2006/relationships/image" Target="../media/image29.png"/><Relationship Id="rId24" Type="http://schemas.openxmlformats.org/officeDocument/2006/relationships/image" Target="../media/image22.jpeg"/><Relationship Id="rId23" Type="http://schemas.openxmlformats.org/officeDocument/2006/relationships/image" Target="../media/image57.png"/><Relationship Id="rId22" Type="http://schemas.openxmlformats.org/officeDocument/2006/relationships/image" Target="../media/image56.png"/><Relationship Id="rId21" Type="http://schemas.openxmlformats.org/officeDocument/2006/relationships/image" Target="../media/image54.png"/><Relationship Id="rId20" Type="http://schemas.openxmlformats.org/officeDocument/2006/relationships/image" Target="../media/image53.png"/><Relationship Id="rId2" Type="http://schemas.openxmlformats.org/officeDocument/2006/relationships/image" Target="../media/image3.png"/><Relationship Id="rId19" Type="http://schemas.openxmlformats.org/officeDocument/2006/relationships/image" Target="../media/image55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svg"/><Relationship Id="rId8" Type="http://schemas.openxmlformats.org/officeDocument/2006/relationships/image" Target="../media/image35.png"/><Relationship Id="rId7" Type="http://schemas.openxmlformats.org/officeDocument/2006/relationships/image" Target="../media/image48.svg"/><Relationship Id="rId6" Type="http://schemas.openxmlformats.org/officeDocument/2006/relationships/image" Target="../media/image33.png"/><Relationship Id="rId5" Type="http://schemas.openxmlformats.org/officeDocument/2006/relationships/image" Target="../media/image47.svg"/><Relationship Id="rId4" Type="http://schemas.openxmlformats.org/officeDocument/2006/relationships/image" Target="../media/image31.png"/><Relationship Id="rId3" Type="http://schemas.openxmlformats.org/officeDocument/2006/relationships/image" Target="../media/image46.svg"/><Relationship Id="rId2" Type="http://schemas.openxmlformats.org/officeDocument/2006/relationships/image" Target="../media/image29.png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96.xml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55.png"/><Relationship Id="rId1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4" Type="http://schemas.openxmlformats.org/officeDocument/2006/relationships/slideLayout" Target="../slideLayouts/slideLayout1.xml"/><Relationship Id="rId33" Type="http://schemas.openxmlformats.org/officeDocument/2006/relationships/tags" Target="../tags/tag97.xml"/><Relationship Id="rId32" Type="http://schemas.openxmlformats.org/officeDocument/2006/relationships/image" Target="../media/image49.svg"/><Relationship Id="rId31" Type="http://schemas.openxmlformats.org/officeDocument/2006/relationships/image" Target="../media/image35.png"/><Relationship Id="rId30" Type="http://schemas.openxmlformats.org/officeDocument/2006/relationships/image" Target="../media/image48.svg"/><Relationship Id="rId3" Type="http://schemas.openxmlformats.org/officeDocument/2006/relationships/image" Target="../media/image4.png"/><Relationship Id="rId29" Type="http://schemas.openxmlformats.org/officeDocument/2006/relationships/image" Target="../media/image33.png"/><Relationship Id="rId28" Type="http://schemas.openxmlformats.org/officeDocument/2006/relationships/image" Target="../media/image47.svg"/><Relationship Id="rId27" Type="http://schemas.openxmlformats.org/officeDocument/2006/relationships/image" Target="../media/image31.png"/><Relationship Id="rId26" Type="http://schemas.openxmlformats.org/officeDocument/2006/relationships/image" Target="../media/image46.svg"/><Relationship Id="rId25" Type="http://schemas.openxmlformats.org/officeDocument/2006/relationships/image" Target="../media/image29.png"/><Relationship Id="rId24" Type="http://schemas.openxmlformats.org/officeDocument/2006/relationships/image" Target="../media/image22.jpeg"/><Relationship Id="rId23" Type="http://schemas.openxmlformats.org/officeDocument/2006/relationships/image" Target="../media/image57.png"/><Relationship Id="rId22" Type="http://schemas.openxmlformats.org/officeDocument/2006/relationships/image" Target="../media/image56.png"/><Relationship Id="rId21" Type="http://schemas.openxmlformats.org/officeDocument/2006/relationships/image" Target="../media/image54.png"/><Relationship Id="rId20" Type="http://schemas.openxmlformats.org/officeDocument/2006/relationships/image" Target="../media/image53.png"/><Relationship Id="rId2" Type="http://schemas.openxmlformats.org/officeDocument/2006/relationships/image" Target="../media/image3.png"/><Relationship Id="rId19" Type="http://schemas.openxmlformats.org/officeDocument/2006/relationships/image" Target="../media/image55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98.xml"/><Relationship Id="rId23" Type="http://schemas.openxmlformats.org/officeDocument/2006/relationships/image" Target="../media/image57.png"/><Relationship Id="rId22" Type="http://schemas.openxmlformats.org/officeDocument/2006/relationships/image" Target="../media/image56.png"/><Relationship Id="rId21" Type="http://schemas.openxmlformats.org/officeDocument/2006/relationships/image" Target="../media/image54.png"/><Relationship Id="rId20" Type="http://schemas.openxmlformats.org/officeDocument/2006/relationships/image" Target="../media/image53.png"/><Relationship Id="rId2" Type="http://schemas.openxmlformats.org/officeDocument/2006/relationships/image" Target="../media/image3.png"/><Relationship Id="rId19" Type="http://schemas.openxmlformats.org/officeDocument/2006/relationships/image" Target="../media/image55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99.xml"/><Relationship Id="rId23" Type="http://schemas.openxmlformats.org/officeDocument/2006/relationships/image" Target="../media/image57.png"/><Relationship Id="rId22" Type="http://schemas.openxmlformats.org/officeDocument/2006/relationships/image" Target="../media/image56.png"/><Relationship Id="rId21" Type="http://schemas.openxmlformats.org/officeDocument/2006/relationships/image" Target="../media/image54.png"/><Relationship Id="rId20" Type="http://schemas.openxmlformats.org/officeDocument/2006/relationships/image" Target="../media/image53.png"/><Relationship Id="rId2" Type="http://schemas.openxmlformats.org/officeDocument/2006/relationships/image" Target="../media/image3.png"/><Relationship Id="rId19" Type="http://schemas.openxmlformats.org/officeDocument/2006/relationships/image" Target="../media/image55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100.xml"/><Relationship Id="rId23" Type="http://schemas.openxmlformats.org/officeDocument/2006/relationships/image" Target="../media/image57.png"/><Relationship Id="rId22" Type="http://schemas.openxmlformats.org/officeDocument/2006/relationships/image" Target="../media/image56.png"/><Relationship Id="rId21" Type="http://schemas.openxmlformats.org/officeDocument/2006/relationships/image" Target="../media/image54.png"/><Relationship Id="rId20" Type="http://schemas.openxmlformats.org/officeDocument/2006/relationships/image" Target="../media/image53.png"/><Relationship Id="rId2" Type="http://schemas.openxmlformats.org/officeDocument/2006/relationships/image" Target="../media/image3.png"/><Relationship Id="rId19" Type="http://schemas.openxmlformats.org/officeDocument/2006/relationships/image" Target="../media/image55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4" Type="http://schemas.openxmlformats.org/officeDocument/2006/relationships/slideLayout" Target="../slideLayouts/slideLayout1.xml"/><Relationship Id="rId33" Type="http://schemas.openxmlformats.org/officeDocument/2006/relationships/tags" Target="../tags/tag101.xml"/><Relationship Id="rId32" Type="http://schemas.openxmlformats.org/officeDocument/2006/relationships/image" Target="../media/image57.png"/><Relationship Id="rId31" Type="http://schemas.openxmlformats.org/officeDocument/2006/relationships/image" Target="../media/image56.png"/><Relationship Id="rId30" Type="http://schemas.openxmlformats.org/officeDocument/2006/relationships/image" Target="../media/image54.png"/><Relationship Id="rId3" Type="http://schemas.openxmlformats.org/officeDocument/2006/relationships/image" Target="../media/image4.png"/><Relationship Id="rId29" Type="http://schemas.openxmlformats.org/officeDocument/2006/relationships/image" Target="../media/image53.png"/><Relationship Id="rId28" Type="http://schemas.openxmlformats.org/officeDocument/2006/relationships/image" Target="../media/image55.png"/><Relationship Id="rId27" Type="http://schemas.openxmlformats.org/officeDocument/2006/relationships/image" Target="../media/image27.png"/><Relationship Id="rId26" Type="http://schemas.openxmlformats.org/officeDocument/2006/relationships/image" Target="../media/image41.png"/><Relationship Id="rId25" Type="http://schemas.openxmlformats.org/officeDocument/2006/relationships/image" Target="../media/image33.png"/><Relationship Id="rId24" Type="http://schemas.openxmlformats.org/officeDocument/2006/relationships/image" Target="../media/image31.png"/><Relationship Id="rId23" Type="http://schemas.openxmlformats.org/officeDocument/2006/relationships/image" Target="../media/image29.png"/><Relationship Id="rId22" Type="http://schemas.openxmlformats.org/officeDocument/2006/relationships/image" Target="../media/image22.jpeg"/><Relationship Id="rId21" Type="http://schemas.openxmlformats.org/officeDocument/2006/relationships/image" Target="../media/image44.jpeg"/><Relationship Id="rId20" Type="http://schemas.openxmlformats.org/officeDocument/2006/relationships/image" Target="../media/image43.jpeg"/><Relationship Id="rId2" Type="http://schemas.openxmlformats.org/officeDocument/2006/relationships/image" Target="../media/image3.png"/><Relationship Id="rId19" Type="http://schemas.openxmlformats.org/officeDocument/2006/relationships/image" Target="../media/image24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5" Type="http://schemas.openxmlformats.org/officeDocument/2006/relationships/slideLayout" Target="../slideLayouts/slideLayout1.xml"/><Relationship Id="rId34" Type="http://schemas.openxmlformats.org/officeDocument/2006/relationships/tags" Target="../tags/tag102.xml"/><Relationship Id="rId33" Type="http://schemas.openxmlformats.org/officeDocument/2006/relationships/image" Target="../media/image58.png"/><Relationship Id="rId32" Type="http://schemas.openxmlformats.org/officeDocument/2006/relationships/image" Target="../media/image57.png"/><Relationship Id="rId31" Type="http://schemas.openxmlformats.org/officeDocument/2006/relationships/image" Target="../media/image56.png"/><Relationship Id="rId30" Type="http://schemas.openxmlformats.org/officeDocument/2006/relationships/image" Target="../media/image54.png"/><Relationship Id="rId3" Type="http://schemas.openxmlformats.org/officeDocument/2006/relationships/image" Target="../media/image4.png"/><Relationship Id="rId29" Type="http://schemas.openxmlformats.org/officeDocument/2006/relationships/image" Target="../media/image53.png"/><Relationship Id="rId28" Type="http://schemas.openxmlformats.org/officeDocument/2006/relationships/image" Target="../media/image55.png"/><Relationship Id="rId27" Type="http://schemas.openxmlformats.org/officeDocument/2006/relationships/image" Target="../media/image27.png"/><Relationship Id="rId26" Type="http://schemas.openxmlformats.org/officeDocument/2006/relationships/image" Target="../media/image41.png"/><Relationship Id="rId25" Type="http://schemas.openxmlformats.org/officeDocument/2006/relationships/image" Target="../media/image33.png"/><Relationship Id="rId24" Type="http://schemas.openxmlformats.org/officeDocument/2006/relationships/image" Target="../media/image31.png"/><Relationship Id="rId23" Type="http://schemas.openxmlformats.org/officeDocument/2006/relationships/image" Target="../media/image29.png"/><Relationship Id="rId22" Type="http://schemas.openxmlformats.org/officeDocument/2006/relationships/image" Target="../media/image22.jpeg"/><Relationship Id="rId21" Type="http://schemas.openxmlformats.org/officeDocument/2006/relationships/image" Target="../media/image44.jpeg"/><Relationship Id="rId20" Type="http://schemas.openxmlformats.org/officeDocument/2006/relationships/image" Target="../media/image43.jpeg"/><Relationship Id="rId2" Type="http://schemas.openxmlformats.org/officeDocument/2006/relationships/image" Target="../media/image3.png"/><Relationship Id="rId19" Type="http://schemas.openxmlformats.org/officeDocument/2006/relationships/image" Target="../media/image24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66.xml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5" Type="http://schemas.openxmlformats.org/officeDocument/2006/relationships/slideLayout" Target="../slideLayouts/slideLayout1.xml"/><Relationship Id="rId34" Type="http://schemas.openxmlformats.org/officeDocument/2006/relationships/tags" Target="../tags/tag103.xml"/><Relationship Id="rId33" Type="http://schemas.openxmlformats.org/officeDocument/2006/relationships/image" Target="../media/image58.png"/><Relationship Id="rId32" Type="http://schemas.openxmlformats.org/officeDocument/2006/relationships/image" Target="../media/image57.png"/><Relationship Id="rId31" Type="http://schemas.openxmlformats.org/officeDocument/2006/relationships/image" Target="../media/image56.png"/><Relationship Id="rId30" Type="http://schemas.openxmlformats.org/officeDocument/2006/relationships/image" Target="../media/image54.png"/><Relationship Id="rId3" Type="http://schemas.openxmlformats.org/officeDocument/2006/relationships/image" Target="../media/image4.png"/><Relationship Id="rId29" Type="http://schemas.openxmlformats.org/officeDocument/2006/relationships/image" Target="../media/image53.png"/><Relationship Id="rId28" Type="http://schemas.openxmlformats.org/officeDocument/2006/relationships/image" Target="../media/image55.png"/><Relationship Id="rId27" Type="http://schemas.openxmlformats.org/officeDocument/2006/relationships/image" Target="../media/image27.png"/><Relationship Id="rId26" Type="http://schemas.openxmlformats.org/officeDocument/2006/relationships/image" Target="../media/image41.png"/><Relationship Id="rId25" Type="http://schemas.openxmlformats.org/officeDocument/2006/relationships/image" Target="../media/image33.png"/><Relationship Id="rId24" Type="http://schemas.openxmlformats.org/officeDocument/2006/relationships/image" Target="../media/image31.png"/><Relationship Id="rId23" Type="http://schemas.openxmlformats.org/officeDocument/2006/relationships/image" Target="../media/image29.png"/><Relationship Id="rId22" Type="http://schemas.openxmlformats.org/officeDocument/2006/relationships/image" Target="../media/image22.jpeg"/><Relationship Id="rId21" Type="http://schemas.openxmlformats.org/officeDocument/2006/relationships/image" Target="../media/image44.jpeg"/><Relationship Id="rId20" Type="http://schemas.openxmlformats.org/officeDocument/2006/relationships/image" Target="../media/image43.jpeg"/><Relationship Id="rId2" Type="http://schemas.openxmlformats.org/officeDocument/2006/relationships/image" Target="../media/image3.png"/><Relationship Id="rId19" Type="http://schemas.openxmlformats.org/officeDocument/2006/relationships/image" Target="../media/image24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46.svg"/><Relationship Id="rId7" Type="http://schemas.openxmlformats.org/officeDocument/2006/relationships/image" Target="../media/image29.png"/><Relationship Id="rId6" Type="http://schemas.openxmlformats.org/officeDocument/2006/relationships/image" Target="../media/image22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06.xml"/><Relationship Id="rId14" Type="http://schemas.openxmlformats.org/officeDocument/2006/relationships/image" Target="../media/image49.svg"/><Relationship Id="rId13" Type="http://schemas.openxmlformats.org/officeDocument/2006/relationships/image" Target="../media/image35.png"/><Relationship Id="rId12" Type="http://schemas.openxmlformats.org/officeDocument/2006/relationships/image" Target="../media/image48.svg"/><Relationship Id="rId11" Type="http://schemas.openxmlformats.org/officeDocument/2006/relationships/image" Target="../media/image33.png"/><Relationship Id="rId10" Type="http://schemas.openxmlformats.org/officeDocument/2006/relationships/image" Target="../media/image47.svg"/><Relationship Id="rId1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svg"/><Relationship Id="rId8" Type="http://schemas.openxmlformats.org/officeDocument/2006/relationships/image" Target="../media/image35.png"/><Relationship Id="rId7" Type="http://schemas.openxmlformats.org/officeDocument/2006/relationships/image" Target="../media/image48.svg"/><Relationship Id="rId6" Type="http://schemas.openxmlformats.org/officeDocument/2006/relationships/image" Target="../media/image33.png"/><Relationship Id="rId5" Type="http://schemas.openxmlformats.org/officeDocument/2006/relationships/image" Target="../media/image47.svg"/><Relationship Id="rId4" Type="http://schemas.openxmlformats.org/officeDocument/2006/relationships/image" Target="../media/image31.png"/><Relationship Id="rId3" Type="http://schemas.openxmlformats.org/officeDocument/2006/relationships/image" Target="../media/image46.svg"/><Relationship Id="rId2" Type="http://schemas.openxmlformats.org/officeDocument/2006/relationships/image" Target="../media/image29.png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07.xml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55.png"/><Relationship Id="rId1" Type="http://schemas.openxmlformats.org/officeDocument/2006/relationships/image" Target="../media/image22.jpe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svg"/><Relationship Id="rId8" Type="http://schemas.openxmlformats.org/officeDocument/2006/relationships/image" Target="../media/image35.png"/><Relationship Id="rId7" Type="http://schemas.openxmlformats.org/officeDocument/2006/relationships/image" Target="../media/image48.svg"/><Relationship Id="rId6" Type="http://schemas.openxmlformats.org/officeDocument/2006/relationships/image" Target="../media/image33.png"/><Relationship Id="rId5" Type="http://schemas.openxmlformats.org/officeDocument/2006/relationships/image" Target="../media/image47.svg"/><Relationship Id="rId4" Type="http://schemas.openxmlformats.org/officeDocument/2006/relationships/image" Target="../media/image31.png"/><Relationship Id="rId3" Type="http://schemas.openxmlformats.org/officeDocument/2006/relationships/image" Target="../media/image46.svg"/><Relationship Id="rId2" Type="http://schemas.openxmlformats.org/officeDocument/2006/relationships/image" Target="../media/image29.png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08.xml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55.png"/><Relationship Id="rId1" Type="http://schemas.openxmlformats.org/officeDocument/2006/relationships/image" Target="../media/image22.jpe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svg"/><Relationship Id="rId8" Type="http://schemas.openxmlformats.org/officeDocument/2006/relationships/image" Target="../media/image35.png"/><Relationship Id="rId7" Type="http://schemas.openxmlformats.org/officeDocument/2006/relationships/image" Target="../media/image48.svg"/><Relationship Id="rId6" Type="http://schemas.openxmlformats.org/officeDocument/2006/relationships/image" Target="../media/image33.png"/><Relationship Id="rId5" Type="http://schemas.openxmlformats.org/officeDocument/2006/relationships/image" Target="../media/image47.svg"/><Relationship Id="rId4" Type="http://schemas.openxmlformats.org/officeDocument/2006/relationships/image" Target="../media/image31.png"/><Relationship Id="rId3" Type="http://schemas.openxmlformats.org/officeDocument/2006/relationships/image" Target="../media/image46.svg"/><Relationship Id="rId2" Type="http://schemas.openxmlformats.org/officeDocument/2006/relationships/image" Target="../media/image29.png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09.xml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55.png"/><Relationship Id="rId1" Type="http://schemas.openxmlformats.org/officeDocument/2006/relationships/image" Target="../media/image22.jpe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1.xml"/><Relationship Id="rId1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2.xml"/><Relationship Id="rId1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67.xml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3.xml"/><Relationship Id="rId1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4.xml"/><Relationship Id="rId1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15.xml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16.xml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17.xml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18.xml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19.xml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20.xml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21.xml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22.xml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6" Type="http://schemas.openxmlformats.org/officeDocument/2006/relationships/slideLayout" Target="../slideLayouts/slideLayout1.xml"/><Relationship Id="rId35" Type="http://schemas.openxmlformats.org/officeDocument/2006/relationships/tags" Target="../tags/tag68.xml"/><Relationship Id="rId34" Type="http://schemas.openxmlformats.org/officeDocument/2006/relationships/image" Target="../media/image36.svg"/><Relationship Id="rId33" Type="http://schemas.openxmlformats.org/officeDocument/2006/relationships/image" Target="../media/image35.png"/><Relationship Id="rId32" Type="http://schemas.openxmlformats.org/officeDocument/2006/relationships/image" Target="../media/image34.svg"/><Relationship Id="rId31" Type="http://schemas.openxmlformats.org/officeDocument/2006/relationships/image" Target="../media/image33.png"/><Relationship Id="rId30" Type="http://schemas.openxmlformats.org/officeDocument/2006/relationships/image" Target="../media/image32.svg"/><Relationship Id="rId3" Type="http://schemas.openxmlformats.org/officeDocument/2006/relationships/image" Target="../media/image4.png"/><Relationship Id="rId29" Type="http://schemas.openxmlformats.org/officeDocument/2006/relationships/image" Target="../media/image31.png"/><Relationship Id="rId28" Type="http://schemas.openxmlformats.org/officeDocument/2006/relationships/image" Target="../media/image30.svg"/><Relationship Id="rId27" Type="http://schemas.openxmlformats.org/officeDocument/2006/relationships/image" Target="../media/image29.png"/><Relationship Id="rId26" Type="http://schemas.openxmlformats.org/officeDocument/2006/relationships/image" Target="../media/image28.svg"/><Relationship Id="rId25" Type="http://schemas.openxmlformats.org/officeDocument/2006/relationships/image" Target="../media/image27.png"/><Relationship Id="rId24" Type="http://schemas.openxmlformats.org/officeDocument/2006/relationships/image" Target="../media/image26.jpeg"/><Relationship Id="rId23" Type="http://schemas.openxmlformats.org/officeDocument/2006/relationships/image" Target="../media/image25.svg"/><Relationship Id="rId22" Type="http://schemas.openxmlformats.org/officeDocument/2006/relationships/image" Target="../media/image24.png"/><Relationship Id="rId21" Type="http://schemas.openxmlformats.org/officeDocument/2006/relationships/image" Target="../media/image23.jpeg"/><Relationship Id="rId20" Type="http://schemas.openxmlformats.org/officeDocument/2006/relationships/image" Target="../media/image22.jpe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23.xml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24.xml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25.xml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26.xml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27.xml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28.xml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29.xml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30.xml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31.xml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32.xml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69.xml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33.xml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134.xml"/><Relationship Id="rId20" Type="http://schemas.openxmlformats.org/officeDocument/2006/relationships/image" Target="../media/image57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chart" Target="../charts/chart1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image" Target="../media/image57.png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0" Type="http://schemas.openxmlformats.org/officeDocument/2006/relationships/slideLayout" Target="../slideLayouts/slideLayout6.xml"/><Relationship Id="rId1" Type="http://schemas.openxmlformats.org/officeDocument/2006/relationships/chart" Target="../charts/char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2.xml"/><Relationship Id="rId1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3.xml"/><Relationship Id="rId1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4.xml"/><Relationship Id="rId1" Type="http://schemas.openxmlformats.org/officeDocument/2006/relationships/image" Target="../media/image57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145.xml"/><Relationship Id="rId20" Type="http://schemas.openxmlformats.org/officeDocument/2006/relationships/image" Target="../media/image57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chart" Target="../charts/char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6.xml"/><Relationship Id="rId1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47.xml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8.xml"/><Relationship Id="rId1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6" Type="http://schemas.openxmlformats.org/officeDocument/2006/relationships/slideLayout" Target="../slideLayouts/slideLayout1.xml"/><Relationship Id="rId35" Type="http://schemas.openxmlformats.org/officeDocument/2006/relationships/tags" Target="../tags/tag70.xml"/><Relationship Id="rId34" Type="http://schemas.openxmlformats.org/officeDocument/2006/relationships/image" Target="../media/image36.svg"/><Relationship Id="rId33" Type="http://schemas.openxmlformats.org/officeDocument/2006/relationships/image" Target="../media/image35.png"/><Relationship Id="rId32" Type="http://schemas.openxmlformats.org/officeDocument/2006/relationships/image" Target="../media/image34.svg"/><Relationship Id="rId31" Type="http://schemas.openxmlformats.org/officeDocument/2006/relationships/image" Target="../media/image33.png"/><Relationship Id="rId30" Type="http://schemas.openxmlformats.org/officeDocument/2006/relationships/image" Target="../media/image32.svg"/><Relationship Id="rId3" Type="http://schemas.openxmlformats.org/officeDocument/2006/relationships/image" Target="../media/image4.png"/><Relationship Id="rId29" Type="http://schemas.openxmlformats.org/officeDocument/2006/relationships/image" Target="../media/image31.png"/><Relationship Id="rId28" Type="http://schemas.openxmlformats.org/officeDocument/2006/relationships/image" Target="../media/image30.svg"/><Relationship Id="rId27" Type="http://schemas.openxmlformats.org/officeDocument/2006/relationships/image" Target="../media/image29.png"/><Relationship Id="rId26" Type="http://schemas.openxmlformats.org/officeDocument/2006/relationships/image" Target="../media/image28.svg"/><Relationship Id="rId25" Type="http://schemas.openxmlformats.org/officeDocument/2006/relationships/image" Target="../media/image27.png"/><Relationship Id="rId24" Type="http://schemas.openxmlformats.org/officeDocument/2006/relationships/image" Target="../media/image26.jpeg"/><Relationship Id="rId23" Type="http://schemas.openxmlformats.org/officeDocument/2006/relationships/image" Target="../media/image25.svg"/><Relationship Id="rId22" Type="http://schemas.openxmlformats.org/officeDocument/2006/relationships/image" Target="../media/image24.png"/><Relationship Id="rId21" Type="http://schemas.openxmlformats.org/officeDocument/2006/relationships/image" Target="../media/image23.jpeg"/><Relationship Id="rId20" Type="http://schemas.openxmlformats.org/officeDocument/2006/relationships/image" Target="../media/image22.jpe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149.xml"/><Relationship Id="rId21" Type="http://schemas.openxmlformats.org/officeDocument/2006/relationships/image" Target="../media/image60.png"/><Relationship Id="rId20" Type="http://schemas.openxmlformats.org/officeDocument/2006/relationships/image" Target="../media/image59.png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50.xml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51.xml"/><Relationship Id="rId2" Type="http://schemas.openxmlformats.org/officeDocument/2006/relationships/image" Target="../media/image3.png"/><Relationship Id="rId19" Type="http://schemas.openxmlformats.org/officeDocument/2006/relationships/image" Target="../media/image57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152.xml"/><Relationship Id="rId24" Type="http://schemas.openxmlformats.org/officeDocument/2006/relationships/image" Target="../media/image21.png"/><Relationship Id="rId23" Type="http://schemas.openxmlformats.org/officeDocument/2006/relationships/image" Target="../media/image57.png"/><Relationship Id="rId22" Type="http://schemas.openxmlformats.org/officeDocument/2006/relationships/image" Target="../media/image56.png"/><Relationship Id="rId21" Type="http://schemas.openxmlformats.org/officeDocument/2006/relationships/image" Target="../media/image54.png"/><Relationship Id="rId20" Type="http://schemas.openxmlformats.org/officeDocument/2006/relationships/image" Target="../media/image53.png"/><Relationship Id="rId2" Type="http://schemas.openxmlformats.org/officeDocument/2006/relationships/image" Target="../media/image3.png"/><Relationship Id="rId19" Type="http://schemas.openxmlformats.org/officeDocument/2006/relationships/image" Target="../media/image55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5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svg"/><Relationship Id="rId7" Type="http://schemas.openxmlformats.org/officeDocument/2006/relationships/image" Target="../media/image27.png"/><Relationship Id="rId6" Type="http://schemas.openxmlformats.org/officeDocument/2006/relationships/image" Target="../media/image26.jpeg"/><Relationship Id="rId5" Type="http://schemas.openxmlformats.org/officeDocument/2006/relationships/image" Target="../media/image20.png"/><Relationship Id="rId4" Type="http://schemas.openxmlformats.org/officeDocument/2006/relationships/image" Target="../media/image25.svg"/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71.xml"/><Relationship Id="rId16" Type="http://schemas.openxmlformats.org/officeDocument/2006/relationships/image" Target="../media/image40.svg"/><Relationship Id="rId15" Type="http://schemas.openxmlformats.org/officeDocument/2006/relationships/image" Target="../media/image35.png"/><Relationship Id="rId14" Type="http://schemas.openxmlformats.org/officeDocument/2006/relationships/image" Target="../media/image39.svg"/><Relationship Id="rId13" Type="http://schemas.openxmlformats.org/officeDocument/2006/relationships/image" Target="../media/image33.png"/><Relationship Id="rId12" Type="http://schemas.openxmlformats.org/officeDocument/2006/relationships/image" Target="../media/image38.svg"/><Relationship Id="rId11" Type="http://schemas.openxmlformats.org/officeDocument/2006/relationships/image" Target="../media/image31.png"/><Relationship Id="rId10" Type="http://schemas.openxmlformats.org/officeDocument/2006/relationships/image" Target="../media/image37.svg"/><Relationship Id="rId1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pic>
        <p:nvPicPr>
          <p:cNvPr id="27" name="图片 26" descr="Screenshot 2024-11-01 231748"/>
          <p:cNvPicPr>
            <a:picLocks noChangeAspect="1"/>
          </p:cNvPicPr>
          <p:nvPr/>
        </p:nvPicPr>
        <p:blipFill>
          <a:blip r:embed="rId19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-765175"/>
            <a:ext cx="513080" cy="5943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27455" y="-6934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85970" y="2885440"/>
            <a:ext cx="2743835" cy="85598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23765" y="3001010"/>
            <a:ext cx="2743835" cy="855980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3474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</a:rPr>
              <a:t>Link Space</a:t>
            </a:r>
            <a:endParaRPr lang="en-US" altLang="zh-CN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52295" y="2275840"/>
            <a:ext cx="84874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7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Ready to Share </a:t>
            </a:r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</a:rPr>
              <a:t>anything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pic>
        <p:nvPicPr>
          <p:cNvPr id="29" name="图片 28" descr="Screenshot 2024-11-01 231748"/>
          <p:cNvPicPr>
            <a:picLocks noChangeAspect="1"/>
          </p:cNvPicPr>
          <p:nvPr/>
        </p:nvPicPr>
        <p:blipFill>
          <a:blip r:embed="rId19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444500"/>
            <a:ext cx="513080" cy="594360"/>
          </a:xfrm>
          <a:prstGeom prst="rect">
            <a:avLst/>
          </a:prstGeom>
        </p:spPr>
      </p:pic>
      <p:sp>
        <p:nvSpPr>
          <p:cNvPr id="85" name="矩形 84"/>
          <p:cNvSpPr/>
          <p:nvPr/>
        </p:nvSpPr>
        <p:spPr>
          <a:xfrm>
            <a:off x="-3916680" y="3081020"/>
            <a:ext cx="781050" cy="185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圆角矩形 85"/>
          <p:cNvSpPr/>
          <p:nvPr/>
        </p:nvSpPr>
        <p:spPr>
          <a:xfrm>
            <a:off x="-4150360" y="226949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988695" y="2623185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9" name="圆角矩形 88"/>
          <p:cNvSpPr/>
          <p:nvPr/>
        </p:nvSpPr>
        <p:spPr>
          <a:xfrm>
            <a:off x="-3826510" y="3110230"/>
            <a:ext cx="3223260" cy="2240915"/>
          </a:xfrm>
          <a:prstGeom prst="roundRect">
            <a:avLst>
              <a:gd name="adj" fmla="val 8465"/>
            </a:avLst>
          </a:prstGeom>
          <a:blipFill rotWithShape="1">
            <a:blip r:embed="rId21"/>
            <a:tile tx="0" ty="0" sx="10000" sy="10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圆角矩形 89"/>
          <p:cNvSpPr/>
          <p:nvPr/>
        </p:nvSpPr>
        <p:spPr>
          <a:xfrm>
            <a:off x="-3826510" y="5424170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rgbClr val="FFC00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1" name="图片 90" descr="添加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2352040" y="5748020"/>
            <a:ext cx="277495" cy="277495"/>
          </a:xfrm>
          <a:prstGeom prst="rect">
            <a:avLst/>
          </a:prstGeom>
        </p:spPr>
      </p:pic>
      <p:sp>
        <p:nvSpPr>
          <p:cNvPr id="92" name="椭圆 91"/>
          <p:cNvSpPr/>
          <p:nvPr/>
        </p:nvSpPr>
        <p:spPr>
          <a:xfrm>
            <a:off x="-1159510" y="4815840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文本框 92"/>
          <p:cNvSpPr txBox="1"/>
          <p:nvPr/>
        </p:nvSpPr>
        <p:spPr>
          <a:xfrm>
            <a:off x="-3639820" y="4815840"/>
            <a:ext cx="2511425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SailsHuang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94" name="圆角矩形 93"/>
          <p:cNvSpPr/>
          <p:nvPr/>
        </p:nvSpPr>
        <p:spPr>
          <a:xfrm>
            <a:off x="-3826510" y="6422390"/>
            <a:ext cx="3223260" cy="291084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同侧圆角矩形 94"/>
          <p:cNvSpPr/>
          <p:nvPr/>
        </p:nvSpPr>
        <p:spPr>
          <a:xfrm>
            <a:off x="-3826510" y="6422390"/>
            <a:ext cx="3223260" cy="2240915"/>
          </a:xfrm>
          <a:prstGeom prst="round2SameRect">
            <a:avLst>
              <a:gd name="adj1" fmla="val 11221"/>
              <a:gd name="adj2" fmla="val 0"/>
            </a:avLst>
          </a:prstGeom>
          <a:blipFill rotWithShape="1">
            <a:blip r:embed="rId24"/>
            <a:tile tx="-12700000" ty="-12954000" sx="25000" sy="25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-3702050" y="8780780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chemeClr val="bg1"/>
                </a:solidFill>
              </a:rPr>
              <a:t>清佳堂。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pic>
        <p:nvPicPr>
          <p:cNvPr id="97" name="图片 96" descr="定位针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-3599815" y="9084310"/>
            <a:ext cx="114300" cy="114300"/>
          </a:xfrm>
          <a:prstGeom prst="rect">
            <a:avLst/>
          </a:prstGeom>
        </p:spPr>
      </p:pic>
      <p:sp>
        <p:nvSpPr>
          <p:cNvPr id="98" name="文本框 97"/>
          <p:cNvSpPr txBox="1"/>
          <p:nvPr/>
        </p:nvSpPr>
        <p:spPr>
          <a:xfrm>
            <a:off x="-3547745" y="9042400"/>
            <a:ext cx="3065145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solidFill>
                  <a:schemeClr val="bg1"/>
                </a:solidFill>
              </a:rPr>
              <a:t>广东广雅中学（荔湾校区）</a:t>
            </a:r>
            <a:r>
              <a:rPr lang="en-US" altLang="zh-CN" sz="600">
                <a:solidFill>
                  <a:schemeClr val="bg1"/>
                </a:solidFill>
              </a:rPr>
              <a:t> - </a:t>
            </a:r>
            <a:r>
              <a:rPr lang="zh-CN" altLang="en-US" sz="600">
                <a:solidFill>
                  <a:schemeClr val="bg1"/>
                </a:solidFill>
              </a:rPr>
              <a:t>清佳堂</a:t>
            </a:r>
            <a:endParaRPr lang="zh-CN" altLang="en-US" sz="600">
              <a:solidFill>
                <a:schemeClr val="bg1"/>
              </a:solidFill>
            </a:endParaRPr>
          </a:p>
        </p:txBody>
      </p:sp>
      <p:pic>
        <p:nvPicPr>
          <p:cNvPr id="99" name="图片 98" descr="天线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-3454400" y="9605010"/>
            <a:ext cx="270000" cy="270000"/>
          </a:xfrm>
          <a:prstGeom prst="rect">
            <a:avLst/>
          </a:prstGeom>
        </p:spPr>
      </p:pic>
      <p:pic>
        <p:nvPicPr>
          <p:cNvPr id="100" name="图片 99" descr="放大镜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-2685415" y="9605010"/>
            <a:ext cx="270000" cy="270000"/>
          </a:xfrm>
          <a:prstGeom prst="rect">
            <a:avLst/>
          </a:prstGeom>
        </p:spPr>
      </p:pic>
      <p:pic>
        <p:nvPicPr>
          <p:cNvPr id="101" name="图片 100" descr="年龄-青年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-1958975" y="9605010"/>
            <a:ext cx="270000" cy="270000"/>
          </a:xfrm>
          <a:prstGeom prst="rect">
            <a:avLst/>
          </a:prstGeom>
        </p:spPr>
      </p:pic>
      <p:pic>
        <p:nvPicPr>
          <p:cNvPr id="102" name="图片 101" descr="头像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-1223010" y="9605010"/>
            <a:ext cx="270000" cy="27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27455" y="51625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3837305" y="2620010"/>
            <a:ext cx="277114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Your Link Sapce</a:t>
            </a:r>
            <a:endParaRPr lang="en-US" altLang="zh-CN" b="1">
              <a:solidFill>
                <a:schemeClr val="bg1"/>
              </a:solidFill>
            </a:endParaRPr>
          </a:p>
        </p:txBody>
      </p:sp>
    </p:spTree>
    <p:custDataLst>
      <p:tags r:id="rId3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3380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</a:rPr>
              <a:t>Link Space</a:t>
            </a:r>
            <a:endParaRPr lang="en-US" altLang="zh-CN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Ready to Share </a:t>
            </a:r>
            <a:r>
              <a:rPr lang="en-US" altLang="zh-CN" sz="24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anything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57960" y="3081020"/>
            <a:ext cx="781050" cy="185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248400" y="3493770"/>
            <a:ext cx="53016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000" b="1"/>
              <a:t>We are going to link you with others!</a:t>
            </a:r>
            <a:endParaRPr lang="zh-CN" altLang="en-US" sz="4000" b="1"/>
          </a:p>
        </p:txBody>
      </p:sp>
      <p:pic>
        <p:nvPicPr>
          <p:cNvPr id="34" name="图片 33" descr="Screenshot 2024-11-01 231748"/>
          <p:cNvPicPr>
            <a:picLocks noChangeAspect="1"/>
          </p:cNvPicPr>
          <p:nvPr/>
        </p:nvPicPr>
        <p:blipFill>
          <a:blip r:embed="rId19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444500"/>
            <a:ext cx="513080" cy="59436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224280" y="226949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385945" y="2623185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" name="圆角矩形 3"/>
          <p:cNvSpPr/>
          <p:nvPr/>
        </p:nvSpPr>
        <p:spPr>
          <a:xfrm>
            <a:off x="1548130" y="3110230"/>
            <a:ext cx="3223260" cy="2240915"/>
          </a:xfrm>
          <a:prstGeom prst="roundRect">
            <a:avLst>
              <a:gd name="adj" fmla="val 8465"/>
            </a:avLst>
          </a:prstGeom>
          <a:blipFill rotWithShape="1">
            <a:blip r:embed="rId21"/>
            <a:tile tx="0" ty="0" sx="10000" sy="10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1548130" y="5424170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rgbClr val="FFC00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8" name="图片 27" descr="添加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22600" y="5748020"/>
            <a:ext cx="277495" cy="277495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>
            <a:off x="4215130" y="4815840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1734820" y="4815840"/>
            <a:ext cx="2511425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SailsHuang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548130" y="6422390"/>
            <a:ext cx="3223260" cy="291084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同侧圆角矩形 42"/>
          <p:cNvSpPr/>
          <p:nvPr/>
        </p:nvSpPr>
        <p:spPr>
          <a:xfrm>
            <a:off x="1548130" y="6422390"/>
            <a:ext cx="3223260" cy="2240915"/>
          </a:xfrm>
          <a:prstGeom prst="round2SameRect">
            <a:avLst>
              <a:gd name="adj1" fmla="val 11221"/>
              <a:gd name="adj2" fmla="val 0"/>
            </a:avLst>
          </a:prstGeom>
          <a:blipFill rotWithShape="1">
            <a:blip r:embed="rId23"/>
            <a:tile tx="-12700000" ty="-12954000" sx="25000" sy="25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672590" y="8780780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chemeClr val="bg1"/>
                </a:solidFill>
              </a:rPr>
              <a:t>清佳堂。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pic>
        <p:nvPicPr>
          <p:cNvPr id="45" name="图片 44" descr="定位针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74825" y="9084310"/>
            <a:ext cx="114300" cy="114300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1826895" y="9042400"/>
            <a:ext cx="3065145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solidFill>
                  <a:schemeClr val="bg1"/>
                </a:solidFill>
              </a:rPr>
              <a:t>广东广雅中学（荔湾校区）</a:t>
            </a:r>
            <a:r>
              <a:rPr lang="en-US" altLang="zh-CN" sz="600">
                <a:solidFill>
                  <a:schemeClr val="bg1"/>
                </a:solidFill>
              </a:rPr>
              <a:t> - </a:t>
            </a:r>
            <a:r>
              <a:rPr lang="zh-CN" altLang="en-US" sz="600">
                <a:solidFill>
                  <a:schemeClr val="bg1"/>
                </a:solidFill>
              </a:rPr>
              <a:t>清佳堂</a:t>
            </a:r>
            <a:endParaRPr lang="zh-CN" altLang="en-US" sz="600">
              <a:solidFill>
                <a:schemeClr val="bg1"/>
              </a:solidFill>
            </a:endParaRPr>
          </a:p>
        </p:txBody>
      </p:sp>
      <p:pic>
        <p:nvPicPr>
          <p:cNvPr id="47" name="图片 46" descr="天线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20240" y="9605010"/>
            <a:ext cx="270000" cy="270000"/>
          </a:xfrm>
          <a:prstGeom prst="rect">
            <a:avLst/>
          </a:prstGeom>
        </p:spPr>
      </p:pic>
      <p:pic>
        <p:nvPicPr>
          <p:cNvPr id="48" name="图片 47" descr="放大镜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689225" y="9605010"/>
            <a:ext cx="270000" cy="270000"/>
          </a:xfrm>
          <a:prstGeom prst="rect">
            <a:avLst/>
          </a:prstGeom>
        </p:spPr>
      </p:pic>
      <p:pic>
        <p:nvPicPr>
          <p:cNvPr id="49" name="图片 48" descr="年龄-青年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415665" y="9605010"/>
            <a:ext cx="270000" cy="270000"/>
          </a:xfrm>
          <a:prstGeom prst="rect">
            <a:avLst/>
          </a:prstGeom>
        </p:spPr>
      </p:pic>
      <p:pic>
        <p:nvPicPr>
          <p:cNvPr id="50" name="图片 49" descr="头像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51630" y="9605010"/>
            <a:ext cx="270000" cy="270000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13219430" y="9562465"/>
            <a:ext cx="781050" cy="185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0" name="图片 69" descr="添加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784070" y="9886315"/>
            <a:ext cx="277495" cy="277495"/>
          </a:xfrm>
          <a:prstGeom prst="rect">
            <a:avLst/>
          </a:prstGeom>
        </p:spPr>
      </p:pic>
      <p:sp>
        <p:nvSpPr>
          <p:cNvPr id="75" name="圆角矩形 74"/>
          <p:cNvSpPr/>
          <p:nvPr/>
        </p:nvSpPr>
        <p:spPr>
          <a:xfrm>
            <a:off x="12855575" y="226949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16017240" y="2623185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7" name="文本框 76"/>
          <p:cNvSpPr txBox="1"/>
          <p:nvPr/>
        </p:nvSpPr>
        <p:spPr>
          <a:xfrm>
            <a:off x="13168630" y="2623185"/>
            <a:ext cx="277114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Link Space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13181330" y="3081020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9" name="图片 78" descr="添加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653895" y="3404870"/>
            <a:ext cx="277495" cy="277495"/>
          </a:xfrm>
          <a:prstGeom prst="rect">
            <a:avLst/>
          </a:prstGeom>
        </p:spPr>
      </p:pic>
      <p:pic>
        <p:nvPicPr>
          <p:cNvPr id="80" name="图片 79" descr="天线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551535" y="9605010"/>
            <a:ext cx="270000" cy="270000"/>
          </a:xfrm>
          <a:prstGeom prst="rect">
            <a:avLst/>
          </a:prstGeom>
        </p:spPr>
      </p:pic>
      <p:pic>
        <p:nvPicPr>
          <p:cNvPr id="81" name="图片 80" descr="放大镜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320520" y="9605010"/>
            <a:ext cx="270000" cy="270000"/>
          </a:xfrm>
          <a:prstGeom prst="rect">
            <a:avLst/>
          </a:prstGeom>
        </p:spPr>
      </p:pic>
      <p:pic>
        <p:nvPicPr>
          <p:cNvPr id="82" name="图片 81" descr="年龄-青年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046960" y="9605010"/>
            <a:ext cx="270000" cy="270000"/>
          </a:xfrm>
          <a:prstGeom prst="rect">
            <a:avLst/>
          </a:prstGeom>
        </p:spPr>
      </p:pic>
      <p:pic>
        <p:nvPicPr>
          <p:cNvPr id="83" name="图片 82" descr="头像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5782925" y="9605010"/>
            <a:ext cx="270000" cy="270000"/>
          </a:xfrm>
          <a:prstGeom prst="rect">
            <a:avLst/>
          </a:prstGeom>
        </p:spPr>
      </p:pic>
      <p:sp>
        <p:nvSpPr>
          <p:cNvPr id="84" name="圆角矩形 83"/>
          <p:cNvSpPr/>
          <p:nvPr/>
        </p:nvSpPr>
        <p:spPr>
          <a:xfrm>
            <a:off x="13181330" y="4078605"/>
            <a:ext cx="3223260" cy="291084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同侧圆角矩形 84"/>
          <p:cNvSpPr/>
          <p:nvPr/>
        </p:nvSpPr>
        <p:spPr>
          <a:xfrm>
            <a:off x="13201015" y="4097655"/>
            <a:ext cx="3184525" cy="2240915"/>
          </a:xfrm>
          <a:prstGeom prst="round2SameRect">
            <a:avLst>
              <a:gd name="adj1" fmla="val 9521"/>
              <a:gd name="adj2" fmla="val 0"/>
            </a:avLst>
          </a:prstGeom>
          <a:blipFill rotWithShape="1">
            <a:blip r:embed="rId29"/>
            <a:tile tx="-1784350" ty="-1905000" sx="15000" sy="15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13393420" y="6467475"/>
            <a:ext cx="360000" cy="360000"/>
          </a:xfrm>
          <a:prstGeom prst="ellipse">
            <a:avLst/>
          </a:prstGeom>
          <a:blipFill rotWithShape="1">
            <a:blip r:embed="rId3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7" name="文本框 86"/>
          <p:cNvSpPr txBox="1"/>
          <p:nvPr/>
        </p:nvSpPr>
        <p:spPr>
          <a:xfrm>
            <a:off x="13745210" y="6532245"/>
            <a:ext cx="2540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chemeClr val="bg1"/>
                </a:solidFill>
                <a:sym typeface="+mn-ea"/>
              </a:rPr>
              <a:t>Xycon.                      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3181330" y="7087235"/>
            <a:ext cx="3223260" cy="224409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FFFFFF"/>
                </a:gs>
                <a:gs pos="0">
                  <a:srgbClr val="FFC00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3393420" y="8809355"/>
            <a:ext cx="360000" cy="360000"/>
          </a:xfrm>
          <a:prstGeom prst="ellipse">
            <a:avLst/>
          </a:prstGeom>
          <a:blipFill rotWithShape="1">
            <a:blip r:embed="rId3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90" name="文本框 89"/>
          <p:cNvSpPr txBox="1"/>
          <p:nvPr/>
        </p:nvSpPr>
        <p:spPr>
          <a:xfrm>
            <a:off x="13753465" y="8870315"/>
            <a:ext cx="2540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chemeClr val="bg1"/>
                </a:solidFill>
              </a:rPr>
              <a:t>Peregrine Bian                 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3408025" y="7289800"/>
            <a:ext cx="273050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</a:rPr>
              <a:t>Emotional Damage!!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What the hell of the Xiaomi 15 Ultra??</a:t>
            </a:r>
            <a:endParaRPr lang="en-US" altLang="zh-CN" sz="1200">
              <a:solidFill>
                <a:schemeClr val="bg1"/>
              </a:solidFill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Oneplus 13 is my only LOVE!!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ONEPLUS STAND UP!!!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13463270" y="8555990"/>
            <a:ext cx="1523365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solidFill>
                  <a:schemeClr val="bg1"/>
                </a:solidFill>
              </a:rPr>
              <a:t>广东</a:t>
            </a:r>
            <a:r>
              <a:rPr lang="zh-CN" altLang="en-US" sz="600">
                <a:solidFill>
                  <a:schemeClr val="bg1"/>
                </a:solidFill>
              </a:rPr>
              <a:t>广州</a:t>
            </a:r>
            <a:endParaRPr lang="zh-CN" altLang="en-US" sz="600">
              <a:solidFill>
                <a:schemeClr val="bg1"/>
              </a:solidFill>
            </a:endParaRPr>
          </a:p>
        </p:txBody>
      </p:sp>
      <p:pic>
        <p:nvPicPr>
          <p:cNvPr id="93" name="图片 92" descr="定位针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417550" y="8600440"/>
            <a:ext cx="114300" cy="11430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227455" y="51625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48130" y="2620010"/>
            <a:ext cx="277114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Your Link Sapce</a:t>
            </a:r>
            <a:endParaRPr lang="en-US" altLang="zh-CN" b="1">
              <a:solidFill>
                <a:schemeClr val="bg1"/>
              </a:solidFill>
            </a:endParaRPr>
          </a:p>
        </p:txBody>
      </p:sp>
    </p:spTree>
    <p:custDataLst>
      <p:tags r:id="rId3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3380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</a:rPr>
              <a:t>Link Space</a:t>
            </a:r>
            <a:endParaRPr lang="en-US" altLang="zh-CN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Ready to Share </a:t>
            </a:r>
            <a:r>
              <a:rPr lang="en-US" altLang="zh-CN" sz="24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anything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44525" y="2719705"/>
            <a:ext cx="53016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ym typeface="+mn-ea"/>
              </a:rPr>
              <a:t>Check all you can image!</a:t>
            </a:r>
            <a:endParaRPr lang="en-US" altLang="zh-CN" b="1"/>
          </a:p>
          <a:p>
            <a:endParaRPr lang="en-US" altLang="zh-CN" b="1"/>
          </a:p>
          <a:p>
            <a:r>
              <a:rPr lang="en-US" altLang="zh-CN" b="1">
                <a:sym typeface="+mn-ea"/>
              </a:rPr>
              <a:t>Link Space is a community all over the world.</a:t>
            </a:r>
            <a:endParaRPr lang="en-US" altLang="zh-CN" b="1"/>
          </a:p>
          <a:p>
            <a:endParaRPr lang="en-US" altLang="zh-CN" b="1"/>
          </a:p>
          <a:p>
            <a:endParaRPr lang="zh-CN" altLang="en-US" b="1"/>
          </a:p>
          <a:p>
            <a:r>
              <a:rPr lang="en-US" altLang="zh-CN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Not Only Pictures, 4K Videos, GIFs, And Apple/OPPO Live images!,</a:t>
            </a:r>
            <a:endParaRPr lang="zh-CN" altLang="en-US"/>
          </a:p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</p:txBody>
      </p:sp>
      <p:pic>
        <p:nvPicPr>
          <p:cNvPr id="34" name="图片 33" descr="Screenshot 2024-11-01 231748"/>
          <p:cNvPicPr>
            <a:picLocks noChangeAspect="1"/>
          </p:cNvPicPr>
          <p:nvPr/>
        </p:nvPicPr>
        <p:blipFill>
          <a:blip r:embed="rId19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444500"/>
            <a:ext cx="513080" cy="594360"/>
          </a:xfrm>
          <a:prstGeom prst="rect">
            <a:avLst/>
          </a:prstGeom>
        </p:spPr>
      </p:pic>
      <p:sp>
        <p:nvSpPr>
          <p:cNvPr id="115" name="矩形 114"/>
          <p:cNvSpPr/>
          <p:nvPr/>
        </p:nvSpPr>
        <p:spPr>
          <a:xfrm>
            <a:off x="7473315" y="9562465"/>
            <a:ext cx="781050" cy="185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6" name="图片 115" descr="添加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37955" y="9886315"/>
            <a:ext cx="277495" cy="277495"/>
          </a:xfrm>
          <a:prstGeom prst="rect">
            <a:avLst/>
          </a:prstGeom>
        </p:spPr>
      </p:pic>
      <p:sp>
        <p:nvSpPr>
          <p:cNvPr id="117" name="圆角矩形 116"/>
          <p:cNvSpPr/>
          <p:nvPr/>
        </p:nvSpPr>
        <p:spPr>
          <a:xfrm>
            <a:off x="7109460" y="226949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10271125" y="2623185"/>
            <a:ext cx="360000" cy="360000"/>
          </a:xfrm>
          <a:prstGeom prst="ellipse">
            <a:avLst/>
          </a:prstGeom>
          <a:blipFill rotWithShape="1">
            <a:blip r:embed="rId2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19" name="文本框 118"/>
          <p:cNvSpPr txBox="1"/>
          <p:nvPr/>
        </p:nvSpPr>
        <p:spPr>
          <a:xfrm>
            <a:off x="7422515" y="2623185"/>
            <a:ext cx="277114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Link Space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20" name="圆角矩形 119"/>
          <p:cNvSpPr/>
          <p:nvPr/>
        </p:nvSpPr>
        <p:spPr>
          <a:xfrm>
            <a:off x="7435215" y="3081020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2" name="图片 121" descr="天线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05420" y="9605010"/>
            <a:ext cx="270000" cy="270000"/>
          </a:xfrm>
          <a:prstGeom prst="rect">
            <a:avLst/>
          </a:prstGeom>
        </p:spPr>
      </p:pic>
      <p:pic>
        <p:nvPicPr>
          <p:cNvPr id="123" name="图片 122" descr="放大镜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574405" y="9605010"/>
            <a:ext cx="270000" cy="270000"/>
          </a:xfrm>
          <a:prstGeom prst="rect">
            <a:avLst/>
          </a:prstGeom>
        </p:spPr>
      </p:pic>
      <p:pic>
        <p:nvPicPr>
          <p:cNvPr id="124" name="图片 123" descr="年龄-青年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00845" y="9605010"/>
            <a:ext cx="270000" cy="270000"/>
          </a:xfrm>
          <a:prstGeom prst="rect">
            <a:avLst/>
          </a:prstGeom>
        </p:spPr>
      </p:pic>
      <p:pic>
        <p:nvPicPr>
          <p:cNvPr id="125" name="图片 124" descr="头像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036810" y="9605010"/>
            <a:ext cx="270000" cy="270000"/>
          </a:xfrm>
          <a:prstGeom prst="rect">
            <a:avLst/>
          </a:prstGeom>
        </p:spPr>
      </p:pic>
      <p:sp>
        <p:nvSpPr>
          <p:cNvPr id="126" name="圆角矩形 125"/>
          <p:cNvSpPr/>
          <p:nvPr/>
        </p:nvSpPr>
        <p:spPr>
          <a:xfrm>
            <a:off x="7435215" y="4078605"/>
            <a:ext cx="3223260" cy="291084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7" name="同侧圆角矩形 126"/>
          <p:cNvSpPr/>
          <p:nvPr/>
        </p:nvSpPr>
        <p:spPr>
          <a:xfrm>
            <a:off x="7454900" y="4097655"/>
            <a:ext cx="3184525" cy="2240915"/>
          </a:xfrm>
          <a:prstGeom prst="round2SameRect">
            <a:avLst>
              <a:gd name="adj1" fmla="val 9521"/>
              <a:gd name="adj2" fmla="val 0"/>
            </a:avLst>
          </a:prstGeom>
          <a:blipFill rotWithShape="1">
            <a:blip r:embed="rId26"/>
            <a:tile tx="-1784350" ty="-1905000" sx="15000" sy="15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>
            <a:off x="7647305" y="6467475"/>
            <a:ext cx="360000" cy="360000"/>
          </a:xfrm>
          <a:prstGeom prst="ellipse">
            <a:avLst/>
          </a:prstGeom>
          <a:blipFill rotWithShape="1">
            <a:blip r:embed="rId27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29" name="文本框 128"/>
          <p:cNvSpPr txBox="1"/>
          <p:nvPr/>
        </p:nvSpPr>
        <p:spPr>
          <a:xfrm>
            <a:off x="7999095" y="6532245"/>
            <a:ext cx="2540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chemeClr val="bg1"/>
                </a:solidFill>
                <a:sym typeface="+mn-ea"/>
              </a:rPr>
              <a:t>Xycon.                      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130" name="圆角矩形 129"/>
          <p:cNvSpPr/>
          <p:nvPr/>
        </p:nvSpPr>
        <p:spPr>
          <a:xfrm>
            <a:off x="7435215" y="7087235"/>
            <a:ext cx="3223260" cy="224409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FFFFFF"/>
                </a:gs>
                <a:gs pos="0">
                  <a:srgbClr val="FFC00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7647305" y="8809355"/>
            <a:ext cx="360000" cy="360000"/>
          </a:xfrm>
          <a:prstGeom prst="ellipse">
            <a:avLst/>
          </a:prstGeom>
          <a:blipFill rotWithShape="1">
            <a:blip r:embed="rId28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32" name="文本框 131"/>
          <p:cNvSpPr txBox="1"/>
          <p:nvPr/>
        </p:nvSpPr>
        <p:spPr>
          <a:xfrm>
            <a:off x="8007350" y="8870315"/>
            <a:ext cx="2540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chemeClr val="bg1"/>
                </a:solidFill>
              </a:rPr>
              <a:t>Peregrine Bian                 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7661910" y="7289800"/>
            <a:ext cx="273050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</a:rPr>
              <a:t>Emotional Damage!!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What the hell of the Xiaomi 15 Ultra??</a:t>
            </a:r>
            <a:endParaRPr lang="en-US" altLang="zh-CN" sz="1200">
              <a:solidFill>
                <a:schemeClr val="bg1"/>
              </a:solidFill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Oneplus 13 is my only LOVE!!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ONEPLUS STAND UP!!!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7717155" y="8555990"/>
            <a:ext cx="1523365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solidFill>
                  <a:schemeClr val="bg1"/>
                </a:solidFill>
              </a:rPr>
              <a:t>广东</a:t>
            </a:r>
            <a:r>
              <a:rPr lang="zh-CN" altLang="en-US" sz="600">
                <a:solidFill>
                  <a:schemeClr val="bg1"/>
                </a:solidFill>
              </a:rPr>
              <a:t>广州</a:t>
            </a:r>
            <a:endParaRPr lang="zh-CN" altLang="en-US" sz="600">
              <a:solidFill>
                <a:schemeClr val="bg1"/>
              </a:solidFill>
            </a:endParaRPr>
          </a:p>
        </p:txBody>
      </p:sp>
      <p:pic>
        <p:nvPicPr>
          <p:cNvPr id="135" name="图片 134" descr="定位针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671435" y="8600440"/>
            <a:ext cx="114300" cy="1143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27455" y="51625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添加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83650" y="3404870"/>
            <a:ext cx="277495" cy="277495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-3916680" y="3081020"/>
            <a:ext cx="781050" cy="185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-4150360" y="226949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988695" y="2623185"/>
            <a:ext cx="360000" cy="360000"/>
          </a:xfrm>
          <a:prstGeom prst="ellipse">
            <a:avLst/>
          </a:prstGeom>
          <a:blipFill rotWithShape="1">
            <a:blip r:embed="rId2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6" name="圆角矩形 25"/>
          <p:cNvSpPr/>
          <p:nvPr/>
        </p:nvSpPr>
        <p:spPr>
          <a:xfrm>
            <a:off x="-3826510" y="3110230"/>
            <a:ext cx="3223260" cy="2240915"/>
          </a:xfrm>
          <a:prstGeom prst="roundRect">
            <a:avLst>
              <a:gd name="adj" fmla="val 8465"/>
            </a:avLst>
          </a:prstGeom>
          <a:blipFill rotWithShape="1">
            <a:blip r:embed="rId30"/>
            <a:tile tx="0" ty="0" sx="10000" sy="10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-3826510" y="5424170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rgbClr val="FFC00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1" name="图片 30" descr="添加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2352040" y="5748020"/>
            <a:ext cx="277495" cy="277495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>
            <a:off x="-1159510" y="4815840"/>
            <a:ext cx="360000" cy="360000"/>
          </a:xfrm>
          <a:prstGeom prst="ellipse">
            <a:avLst/>
          </a:prstGeom>
          <a:blipFill rotWithShape="1">
            <a:blip r:embed="rId2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-3639820" y="4815840"/>
            <a:ext cx="2511425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SailsHuang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-3826510" y="6422390"/>
            <a:ext cx="3223260" cy="291084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同侧圆角矩形 42"/>
          <p:cNvSpPr/>
          <p:nvPr/>
        </p:nvSpPr>
        <p:spPr>
          <a:xfrm>
            <a:off x="-3826510" y="6422390"/>
            <a:ext cx="3223260" cy="2240915"/>
          </a:xfrm>
          <a:prstGeom prst="round2SameRect">
            <a:avLst>
              <a:gd name="adj1" fmla="val 11221"/>
              <a:gd name="adj2" fmla="val 0"/>
            </a:avLst>
          </a:prstGeom>
          <a:blipFill rotWithShape="1">
            <a:blip r:embed="rId31"/>
            <a:tile tx="-12700000" ty="-12954000" sx="25000" sy="25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-3702050" y="8780780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chemeClr val="bg1"/>
                </a:solidFill>
              </a:rPr>
              <a:t>清佳堂。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pic>
        <p:nvPicPr>
          <p:cNvPr id="45" name="图片 44" descr="定位针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3599815" y="9084310"/>
            <a:ext cx="114300" cy="114300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-3547745" y="9042400"/>
            <a:ext cx="3065145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solidFill>
                  <a:schemeClr val="bg1"/>
                </a:solidFill>
              </a:rPr>
              <a:t>广东广雅中学（荔湾校区）</a:t>
            </a:r>
            <a:r>
              <a:rPr lang="en-US" altLang="zh-CN" sz="600">
                <a:solidFill>
                  <a:schemeClr val="bg1"/>
                </a:solidFill>
              </a:rPr>
              <a:t> - </a:t>
            </a:r>
            <a:r>
              <a:rPr lang="zh-CN" altLang="en-US" sz="600">
                <a:solidFill>
                  <a:schemeClr val="bg1"/>
                </a:solidFill>
              </a:rPr>
              <a:t>清佳堂</a:t>
            </a:r>
            <a:endParaRPr lang="zh-CN" altLang="en-US" sz="600">
              <a:solidFill>
                <a:schemeClr val="bg1"/>
              </a:solidFill>
            </a:endParaRPr>
          </a:p>
        </p:txBody>
      </p:sp>
      <p:pic>
        <p:nvPicPr>
          <p:cNvPr id="47" name="图片 46" descr="天线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3454400" y="9605010"/>
            <a:ext cx="270000" cy="270000"/>
          </a:xfrm>
          <a:prstGeom prst="rect">
            <a:avLst/>
          </a:prstGeom>
        </p:spPr>
      </p:pic>
      <p:pic>
        <p:nvPicPr>
          <p:cNvPr id="48" name="图片 47" descr="放大镜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2685415" y="9605010"/>
            <a:ext cx="270000" cy="270000"/>
          </a:xfrm>
          <a:prstGeom prst="rect">
            <a:avLst/>
          </a:prstGeom>
        </p:spPr>
      </p:pic>
      <p:pic>
        <p:nvPicPr>
          <p:cNvPr id="49" name="图片 48" descr="年龄-青年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958975" y="9605010"/>
            <a:ext cx="270000" cy="270000"/>
          </a:xfrm>
          <a:prstGeom prst="rect">
            <a:avLst/>
          </a:prstGeom>
        </p:spPr>
      </p:pic>
      <p:pic>
        <p:nvPicPr>
          <p:cNvPr id="50" name="图片 49" descr="头像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1223010" y="9605010"/>
            <a:ext cx="270000" cy="2700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-3826510" y="2620010"/>
            <a:ext cx="277114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Your Link Sapce</a:t>
            </a:r>
            <a:endParaRPr lang="en-US" altLang="zh-CN" b="1">
              <a:solidFill>
                <a:schemeClr val="bg1"/>
              </a:solidFill>
            </a:endParaRPr>
          </a:p>
        </p:txBody>
      </p:sp>
    </p:spTree>
    <p:custDataLst>
      <p:tags r:id="rId3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3380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</a:rPr>
              <a:t>Link Space</a:t>
            </a:r>
            <a:endParaRPr lang="en-US" altLang="zh-CN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Ready to Share </a:t>
            </a:r>
            <a:r>
              <a:rPr lang="en-US" altLang="zh-CN" sz="24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anything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4" name="图片 33" descr="Screenshot 2024-11-01 231748"/>
          <p:cNvPicPr>
            <a:picLocks noChangeAspect="1"/>
          </p:cNvPicPr>
          <p:nvPr/>
        </p:nvPicPr>
        <p:blipFill>
          <a:blip r:embed="rId19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444500"/>
            <a:ext cx="513080" cy="594360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-4217670" y="3081020"/>
            <a:ext cx="781050" cy="185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-4451350" y="226949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-1289685" y="2623185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9" name="文本框 58"/>
          <p:cNvSpPr txBox="1"/>
          <p:nvPr/>
        </p:nvSpPr>
        <p:spPr>
          <a:xfrm>
            <a:off x="-4138295" y="2623185"/>
            <a:ext cx="277114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Your Link Space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-4127500" y="3110230"/>
            <a:ext cx="3223260" cy="2240915"/>
          </a:xfrm>
          <a:prstGeom prst="roundRect">
            <a:avLst>
              <a:gd name="adj" fmla="val 8465"/>
            </a:avLst>
          </a:prstGeom>
          <a:blipFill rotWithShape="1">
            <a:blip r:embed="rId21"/>
            <a:tile tx="0" ty="0" sx="10000" sy="10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-4127500" y="5424170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2" name="图片 61" descr="添加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2653030" y="5748020"/>
            <a:ext cx="277495" cy="277495"/>
          </a:xfrm>
          <a:prstGeom prst="rect">
            <a:avLst/>
          </a:prstGeom>
        </p:spPr>
      </p:pic>
      <p:sp>
        <p:nvSpPr>
          <p:cNvPr id="63" name="椭圆 62"/>
          <p:cNvSpPr/>
          <p:nvPr/>
        </p:nvSpPr>
        <p:spPr>
          <a:xfrm>
            <a:off x="-1460500" y="4815840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-3940810" y="4815840"/>
            <a:ext cx="2511425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SailsHuang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-4127500" y="6422390"/>
            <a:ext cx="3223260" cy="291084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同侧圆角矩形 65"/>
          <p:cNvSpPr/>
          <p:nvPr/>
        </p:nvSpPr>
        <p:spPr>
          <a:xfrm>
            <a:off x="-4127500" y="6422390"/>
            <a:ext cx="3223260" cy="2240915"/>
          </a:xfrm>
          <a:prstGeom prst="round2SameRect">
            <a:avLst>
              <a:gd name="adj1" fmla="val 11221"/>
              <a:gd name="adj2" fmla="val 0"/>
            </a:avLst>
          </a:prstGeom>
          <a:blipFill rotWithShape="1">
            <a:blip r:embed="rId23"/>
            <a:tile tx="-12700000" ty="-12954000" sx="25000" sy="25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-4003040" y="8780780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chemeClr val="bg1"/>
                </a:solidFill>
              </a:rPr>
              <a:t>清佳堂。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pic>
        <p:nvPicPr>
          <p:cNvPr id="68" name="图片 67" descr="定位针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900805" y="9084310"/>
            <a:ext cx="114300" cy="1143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-3848735" y="9042400"/>
            <a:ext cx="3065145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solidFill>
                  <a:schemeClr val="bg1"/>
                </a:solidFill>
              </a:rPr>
              <a:t>广东广雅中学（荔湾校区）</a:t>
            </a:r>
            <a:r>
              <a:rPr lang="en-US" altLang="zh-CN" sz="600">
                <a:solidFill>
                  <a:schemeClr val="bg1"/>
                </a:solidFill>
              </a:rPr>
              <a:t> - </a:t>
            </a:r>
            <a:r>
              <a:rPr lang="zh-CN" altLang="en-US" sz="600">
                <a:solidFill>
                  <a:schemeClr val="bg1"/>
                </a:solidFill>
              </a:rPr>
              <a:t>清佳堂</a:t>
            </a:r>
            <a:endParaRPr lang="zh-CN" altLang="en-US" sz="600">
              <a:solidFill>
                <a:schemeClr val="bg1"/>
              </a:solidFill>
            </a:endParaRPr>
          </a:p>
        </p:txBody>
      </p:sp>
      <p:pic>
        <p:nvPicPr>
          <p:cNvPr id="70" name="图片 69" descr="天线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3755390" y="9605010"/>
            <a:ext cx="270000" cy="270000"/>
          </a:xfrm>
          <a:prstGeom prst="rect">
            <a:avLst/>
          </a:prstGeom>
        </p:spPr>
      </p:pic>
      <p:pic>
        <p:nvPicPr>
          <p:cNvPr id="71" name="图片 70" descr="放大镜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2986405" y="9605010"/>
            <a:ext cx="270000" cy="270000"/>
          </a:xfrm>
          <a:prstGeom prst="rect">
            <a:avLst/>
          </a:prstGeom>
        </p:spPr>
      </p:pic>
      <p:pic>
        <p:nvPicPr>
          <p:cNvPr id="72" name="图片 71" descr="年龄-青年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2259965" y="9605010"/>
            <a:ext cx="270000" cy="270000"/>
          </a:xfrm>
          <a:prstGeom prst="rect">
            <a:avLst/>
          </a:prstGeom>
        </p:spPr>
      </p:pic>
      <p:pic>
        <p:nvPicPr>
          <p:cNvPr id="73" name="图片 72" descr="头像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-1524000" y="9605010"/>
            <a:ext cx="270000" cy="270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473315" y="6138545"/>
            <a:ext cx="781050" cy="185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添加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37955" y="6462395"/>
            <a:ext cx="277495" cy="2774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109460" y="-115443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271125" y="-800735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7422515" y="-800735"/>
            <a:ext cx="277114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Link Space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7435215" y="-342900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2" name="图片 31" descr="天线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5420" y="6181090"/>
            <a:ext cx="270000" cy="270000"/>
          </a:xfrm>
          <a:prstGeom prst="rect">
            <a:avLst/>
          </a:prstGeom>
        </p:spPr>
      </p:pic>
      <p:pic>
        <p:nvPicPr>
          <p:cNvPr id="35" name="图片 34" descr="放大镜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74405" y="6181090"/>
            <a:ext cx="270000" cy="270000"/>
          </a:xfrm>
          <a:prstGeom prst="rect">
            <a:avLst/>
          </a:prstGeom>
        </p:spPr>
      </p:pic>
      <p:pic>
        <p:nvPicPr>
          <p:cNvPr id="36" name="图片 35" descr="年龄-青年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300845" y="6181090"/>
            <a:ext cx="270000" cy="270000"/>
          </a:xfrm>
          <a:prstGeom prst="rect">
            <a:avLst/>
          </a:prstGeom>
        </p:spPr>
      </p:pic>
      <p:pic>
        <p:nvPicPr>
          <p:cNvPr id="37" name="图片 36" descr="头像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036810" y="6181090"/>
            <a:ext cx="270000" cy="270000"/>
          </a:xfrm>
          <a:prstGeom prst="rect">
            <a:avLst/>
          </a:prstGeom>
        </p:spPr>
      </p:pic>
      <p:sp>
        <p:nvSpPr>
          <p:cNvPr id="38" name="圆角矩形 37"/>
          <p:cNvSpPr/>
          <p:nvPr/>
        </p:nvSpPr>
        <p:spPr>
          <a:xfrm>
            <a:off x="7435215" y="654685"/>
            <a:ext cx="3223260" cy="291084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同侧圆角矩形 38"/>
          <p:cNvSpPr/>
          <p:nvPr/>
        </p:nvSpPr>
        <p:spPr>
          <a:xfrm>
            <a:off x="7454900" y="673735"/>
            <a:ext cx="3184525" cy="2240915"/>
          </a:xfrm>
          <a:prstGeom prst="round2SameRect">
            <a:avLst>
              <a:gd name="adj1" fmla="val 9521"/>
              <a:gd name="adj2" fmla="val 0"/>
            </a:avLst>
          </a:prstGeom>
          <a:blipFill rotWithShape="1">
            <a:blip r:embed="rId29"/>
            <a:tile tx="-1784350" ty="-1905000" sx="15000" sy="15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647305" y="3043555"/>
            <a:ext cx="360000" cy="360000"/>
          </a:xfrm>
          <a:prstGeom prst="ellipse">
            <a:avLst/>
          </a:prstGeom>
          <a:blipFill rotWithShape="1">
            <a:blip r:embed="rId3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8" name="圆角矩形 27"/>
          <p:cNvSpPr/>
          <p:nvPr/>
        </p:nvSpPr>
        <p:spPr>
          <a:xfrm>
            <a:off x="7434580" y="4982210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107950" tIns="107950" rtlCol="0" anchor="t" anchorCtr="0"/>
          <a:p>
            <a:pPr algn="l"/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rPr>
              <a:t>Write something here...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en-US" altLang="zh-CN" sz="1000">
                <a:solidFill>
                  <a:schemeClr val="bg1"/>
                </a:solidFill>
              </a:rPr>
              <a:t>@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999095" y="3108325"/>
            <a:ext cx="2540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chemeClr val="bg1"/>
                </a:solidFill>
              </a:rPr>
              <a:t>Xycon.                      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7435215" y="3663315"/>
            <a:ext cx="3223260" cy="224409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FFFFFF"/>
                </a:gs>
                <a:gs pos="0">
                  <a:srgbClr val="FFC00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647305" y="5385435"/>
            <a:ext cx="360000" cy="360000"/>
          </a:xfrm>
          <a:prstGeom prst="ellipse">
            <a:avLst/>
          </a:prstGeom>
          <a:blipFill rotWithShape="1">
            <a:blip r:embed="rId3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4" name="文本框 43"/>
          <p:cNvSpPr txBox="1"/>
          <p:nvPr/>
        </p:nvSpPr>
        <p:spPr>
          <a:xfrm>
            <a:off x="8007350" y="5446395"/>
            <a:ext cx="2540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chemeClr val="bg1"/>
                </a:solidFill>
              </a:rPr>
              <a:t>Peregrine Bian                 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661910" y="3865880"/>
            <a:ext cx="273050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</a:rPr>
              <a:t>Emotional Damage!!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What the hell of the Xiaomi 15 Ultra??</a:t>
            </a:r>
            <a:endParaRPr lang="en-US" altLang="zh-CN" sz="1200">
              <a:solidFill>
                <a:schemeClr val="bg1"/>
              </a:solidFill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Oneplus 13 is my only LOVE!!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ONEPLUS STAND UP!!!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717155" y="5132070"/>
            <a:ext cx="1523365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solidFill>
                  <a:schemeClr val="bg1"/>
                </a:solidFill>
              </a:rPr>
              <a:t>广东</a:t>
            </a:r>
            <a:r>
              <a:rPr lang="zh-CN" altLang="en-US" sz="600">
                <a:solidFill>
                  <a:schemeClr val="bg1"/>
                </a:solidFill>
              </a:rPr>
              <a:t>广州</a:t>
            </a:r>
            <a:endParaRPr lang="zh-CN" altLang="en-US" sz="600">
              <a:solidFill>
                <a:schemeClr val="bg1"/>
              </a:solidFill>
            </a:endParaRPr>
          </a:p>
        </p:txBody>
      </p:sp>
      <p:pic>
        <p:nvPicPr>
          <p:cNvPr id="47" name="图片 46" descr="定位针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71435" y="5176520"/>
            <a:ext cx="114300" cy="1143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4525" y="50876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And also Texts.</a:t>
            </a:r>
            <a:endParaRPr lang="en-US" altLang="zh-CN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44525" y="2719705"/>
            <a:ext cx="53016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ym typeface="+mn-ea"/>
              </a:rPr>
              <a:t>Check all you can image!</a:t>
            </a:r>
            <a:endParaRPr lang="en-US" altLang="zh-CN" b="1"/>
          </a:p>
          <a:p>
            <a:endParaRPr lang="en-US" altLang="zh-CN" b="1"/>
          </a:p>
          <a:p>
            <a:r>
              <a:rPr lang="en-US" altLang="zh-CN" b="1">
                <a:sym typeface="+mn-ea"/>
              </a:rPr>
              <a:t>Link Space is a community all over the world.</a:t>
            </a:r>
            <a:endParaRPr lang="en-US" altLang="zh-CN" b="1"/>
          </a:p>
          <a:p>
            <a:endParaRPr lang="en-US" altLang="zh-CN" b="1"/>
          </a:p>
          <a:p>
            <a:endParaRPr lang="zh-CN" altLang="en-US" b="1"/>
          </a:p>
          <a:p>
            <a:r>
              <a:rPr lang="en-US" altLang="zh-CN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Not Only Pictures, 4K Videos, GIFs, And Apple/OPPO Live images!,</a:t>
            </a:r>
            <a:endParaRPr lang="zh-CN" altLang="en-US"/>
          </a:p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</p:txBody>
      </p:sp>
      <p:sp>
        <p:nvSpPr>
          <p:cNvPr id="49" name="文本框 48"/>
          <p:cNvSpPr txBox="1"/>
          <p:nvPr/>
        </p:nvSpPr>
        <p:spPr>
          <a:xfrm>
            <a:off x="1227455" y="51625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6" name="图片 25" descr="添加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83650" y="0"/>
            <a:ext cx="277495" cy="277495"/>
          </a:xfrm>
          <a:prstGeom prst="rect">
            <a:avLst/>
          </a:prstGeom>
        </p:spPr>
      </p:pic>
    </p:spTree>
    <p:custDataLst>
      <p:tags r:id="rId3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3380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</a:rPr>
              <a:t>Link Space</a:t>
            </a:r>
            <a:endParaRPr lang="en-US" altLang="zh-CN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Ready to Share </a:t>
            </a:r>
            <a:r>
              <a:rPr lang="en-US" altLang="zh-CN" sz="24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anything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44525" y="2719705"/>
            <a:ext cx="5301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b="1"/>
              <a:t>You can still add comments to the post now.</a:t>
            </a:r>
            <a:endParaRPr b="1"/>
          </a:p>
        </p:txBody>
      </p:sp>
      <p:pic>
        <p:nvPicPr>
          <p:cNvPr id="34" name="图片 33" descr="Screenshot 2024-11-01 231748"/>
          <p:cNvPicPr>
            <a:picLocks noChangeAspect="1"/>
          </p:cNvPicPr>
          <p:nvPr/>
        </p:nvPicPr>
        <p:blipFill>
          <a:blip r:embed="rId19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444500"/>
            <a:ext cx="513080" cy="594360"/>
          </a:xfrm>
          <a:prstGeom prst="rect">
            <a:avLst/>
          </a:prstGeom>
        </p:spPr>
      </p:pic>
      <p:sp>
        <p:nvSpPr>
          <p:cNvPr id="63" name="圆角矩形 62"/>
          <p:cNvSpPr/>
          <p:nvPr/>
        </p:nvSpPr>
        <p:spPr>
          <a:xfrm>
            <a:off x="7109460" y="226949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271125" y="2623185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5" name="文本框 64"/>
          <p:cNvSpPr txBox="1"/>
          <p:nvPr/>
        </p:nvSpPr>
        <p:spPr>
          <a:xfrm>
            <a:off x="7422515" y="2623185"/>
            <a:ext cx="277114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Link Space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7407910" y="5552440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107950" tIns="107950" rtlCol="0" anchor="t" anchorCtr="0"/>
          <a:p>
            <a:pPr algn="l"/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rPr>
              <a:t>Write something here...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en-US" altLang="zh-CN" sz="1000">
                <a:solidFill>
                  <a:schemeClr val="bg1"/>
                </a:solidFill>
              </a:rPr>
              <a:t>@</a:t>
            </a:r>
            <a:endParaRPr lang="en-US" altLang="zh-CN" sz="1000">
              <a:solidFill>
                <a:schemeClr val="bg1"/>
              </a:solidFill>
            </a:endParaRPr>
          </a:p>
        </p:txBody>
      </p:sp>
      <p:pic>
        <p:nvPicPr>
          <p:cNvPr id="67" name="图片 66" descr="天线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05420" y="9605010"/>
            <a:ext cx="270000" cy="270000"/>
          </a:xfrm>
          <a:prstGeom prst="rect">
            <a:avLst/>
          </a:prstGeom>
        </p:spPr>
      </p:pic>
      <p:pic>
        <p:nvPicPr>
          <p:cNvPr id="68" name="图片 67" descr="放大镜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74405" y="9605010"/>
            <a:ext cx="270000" cy="270000"/>
          </a:xfrm>
          <a:prstGeom prst="rect">
            <a:avLst/>
          </a:prstGeom>
        </p:spPr>
      </p:pic>
      <p:pic>
        <p:nvPicPr>
          <p:cNvPr id="69" name="图片 68" descr="年龄-青年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00845" y="9605010"/>
            <a:ext cx="270000" cy="270000"/>
          </a:xfrm>
          <a:prstGeom prst="rect">
            <a:avLst/>
          </a:prstGeom>
        </p:spPr>
      </p:pic>
      <p:pic>
        <p:nvPicPr>
          <p:cNvPr id="70" name="图片 69" descr="头像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036810" y="9605010"/>
            <a:ext cx="270000" cy="270000"/>
          </a:xfrm>
          <a:prstGeom prst="rect">
            <a:avLst/>
          </a:prstGeom>
        </p:spPr>
      </p:pic>
      <p:sp>
        <p:nvSpPr>
          <p:cNvPr id="71" name="圆角矩形 70"/>
          <p:cNvSpPr/>
          <p:nvPr/>
        </p:nvSpPr>
        <p:spPr>
          <a:xfrm>
            <a:off x="7422515" y="3093085"/>
            <a:ext cx="3223260" cy="224409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FFFFFF"/>
                </a:gs>
                <a:gs pos="0">
                  <a:srgbClr val="FFC00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7634605" y="4815205"/>
            <a:ext cx="360000" cy="360000"/>
          </a:xfrm>
          <a:prstGeom prst="ellipse">
            <a:avLst/>
          </a:prstGeom>
          <a:blipFill rotWithShape="1">
            <a:blip r:embed="rId25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3" name="文本框 72"/>
          <p:cNvSpPr txBox="1"/>
          <p:nvPr/>
        </p:nvSpPr>
        <p:spPr>
          <a:xfrm>
            <a:off x="7994650" y="4876165"/>
            <a:ext cx="2540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chemeClr val="bg1"/>
                </a:solidFill>
              </a:rPr>
              <a:t>Peregrine Bian                 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649210" y="3295650"/>
            <a:ext cx="273050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</a:rPr>
              <a:t>Emotional Damage!!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What the hell of the Xiaomi 15 Ultra??</a:t>
            </a:r>
            <a:endParaRPr lang="en-US" altLang="zh-CN" sz="1200">
              <a:solidFill>
                <a:schemeClr val="bg1"/>
              </a:solidFill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Oneplus 13 is my only LOVE!!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ONEPLUS STAND UP!!!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704455" y="4561840"/>
            <a:ext cx="1523365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solidFill>
                  <a:schemeClr val="bg1"/>
                </a:solidFill>
              </a:rPr>
              <a:t>广东</a:t>
            </a:r>
            <a:r>
              <a:rPr lang="zh-CN" altLang="en-US" sz="600">
                <a:solidFill>
                  <a:schemeClr val="bg1"/>
                </a:solidFill>
              </a:rPr>
              <a:t>广州</a:t>
            </a:r>
            <a:endParaRPr lang="zh-CN" altLang="en-US" sz="600">
              <a:solidFill>
                <a:schemeClr val="bg1"/>
              </a:solidFill>
            </a:endParaRPr>
          </a:p>
        </p:txBody>
      </p:sp>
      <p:pic>
        <p:nvPicPr>
          <p:cNvPr id="76" name="图片 75" descr="定位针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71435" y="4605655"/>
            <a:ext cx="114300" cy="114300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1227455" y="51625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3380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</a:rPr>
              <a:t>Link Space</a:t>
            </a:r>
            <a:endParaRPr lang="en-US" altLang="zh-CN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Ready to Share </a:t>
            </a:r>
            <a:r>
              <a:rPr lang="en-US" altLang="zh-CN" sz="24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anything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44525" y="2719705"/>
            <a:ext cx="5301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b="1"/>
              <a:t>You can still add comments to the post now.</a:t>
            </a:r>
            <a:endParaRPr b="1"/>
          </a:p>
        </p:txBody>
      </p:sp>
      <p:pic>
        <p:nvPicPr>
          <p:cNvPr id="34" name="图片 33" descr="Screenshot 2024-11-01 231748"/>
          <p:cNvPicPr>
            <a:picLocks noChangeAspect="1"/>
          </p:cNvPicPr>
          <p:nvPr/>
        </p:nvPicPr>
        <p:blipFill>
          <a:blip r:embed="rId19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444500"/>
            <a:ext cx="513080" cy="594360"/>
          </a:xfrm>
          <a:prstGeom prst="rect">
            <a:avLst/>
          </a:prstGeom>
        </p:spPr>
      </p:pic>
      <p:sp>
        <p:nvSpPr>
          <p:cNvPr id="63" name="圆角矩形 62"/>
          <p:cNvSpPr/>
          <p:nvPr/>
        </p:nvSpPr>
        <p:spPr>
          <a:xfrm>
            <a:off x="7109460" y="226949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271125" y="2623185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5" name="文本框 64"/>
          <p:cNvSpPr txBox="1"/>
          <p:nvPr/>
        </p:nvSpPr>
        <p:spPr>
          <a:xfrm>
            <a:off x="7422515" y="2623185"/>
            <a:ext cx="277114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Link Space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7407910" y="5552440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107950" tIns="107950" rtlCol="0" anchor="t" anchorCtr="0"/>
          <a:p>
            <a:pPr algn="l"/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rPr>
              <a:t>Write something here...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en-US" altLang="zh-CN" sz="1000">
                <a:solidFill>
                  <a:schemeClr val="bg1"/>
                </a:solidFill>
              </a:rPr>
              <a:t>@</a:t>
            </a:r>
            <a:endParaRPr lang="en-US" altLang="zh-CN" sz="1000">
              <a:solidFill>
                <a:schemeClr val="bg1"/>
              </a:solidFill>
            </a:endParaRPr>
          </a:p>
        </p:txBody>
      </p:sp>
      <p:pic>
        <p:nvPicPr>
          <p:cNvPr id="67" name="图片 66" descr="天线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05420" y="9605010"/>
            <a:ext cx="270000" cy="270000"/>
          </a:xfrm>
          <a:prstGeom prst="rect">
            <a:avLst/>
          </a:prstGeom>
        </p:spPr>
      </p:pic>
      <p:pic>
        <p:nvPicPr>
          <p:cNvPr id="68" name="图片 67" descr="放大镜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74405" y="9605010"/>
            <a:ext cx="270000" cy="270000"/>
          </a:xfrm>
          <a:prstGeom prst="rect">
            <a:avLst/>
          </a:prstGeom>
        </p:spPr>
      </p:pic>
      <p:pic>
        <p:nvPicPr>
          <p:cNvPr id="69" name="图片 68" descr="年龄-青年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00845" y="9605010"/>
            <a:ext cx="270000" cy="270000"/>
          </a:xfrm>
          <a:prstGeom prst="rect">
            <a:avLst/>
          </a:prstGeom>
        </p:spPr>
      </p:pic>
      <p:pic>
        <p:nvPicPr>
          <p:cNvPr id="70" name="图片 69" descr="头像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036810" y="9605010"/>
            <a:ext cx="270000" cy="270000"/>
          </a:xfrm>
          <a:prstGeom prst="rect">
            <a:avLst/>
          </a:prstGeom>
        </p:spPr>
      </p:pic>
      <p:sp>
        <p:nvSpPr>
          <p:cNvPr id="71" name="圆角矩形 70"/>
          <p:cNvSpPr/>
          <p:nvPr/>
        </p:nvSpPr>
        <p:spPr>
          <a:xfrm>
            <a:off x="7422515" y="3093085"/>
            <a:ext cx="3223260" cy="224409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chemeClr val="accent6"/>
                </a:gs>
                <a:gs pos="0">
                  <a:srgbClr val="FFC00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7634605" y="4815205"/>
            <a:ext cx="360000" cy="360000"/>
          </a:xfrm>
          <a:prstGeom prst="ellipse">
            <a:avLst/>
          </a:prstGeom>
          <a:blipFill rotWithShape="1">
            <a:blip r:embed="rId25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3" name="文本框 72"/>
          <p:cNvSpPr txBox="1"/>
          <p:nvPr/>
        </p:nvSpPr>
        <p:spPr>
          <a:xfrm>
            <a:off x="7994650" y="4876165"/>
            <a:ext cx="2540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chemeClr val="bg1"/>
                </a:solidFill>
              </a:rPr>
              <a:t>Peregrine Bian                 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649210" y="3295650"/>
            <a:ext cx="273050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</a:rPr>
              <a:t>Emotional Damage!!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What the hell of the Xiaomi 15 Ultra??</a:t>
            </a:r>
            <a:endParaRPr lang="en-US" altLang="zh-CN" sz="1200">
              <a:solidFill>
                <a:schemeClr val="bg1"/>
              </a:solidFill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Oneplus 13 is my only LOVE!!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ONEPLUS STAND UP!!!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704455" y="4561840"/>
            <a:ext cx="1523365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solidFill>
                  <a:schemeClr val="bg1"/>
                </a:solidFill>
              </a:rPr>
              <a:t>广东</a:t>
            </a:r>
            <a:r>
              <a:rPr lang="zh-CN" altLang="en-US" sz="600">
                <a:solidFill>
                  <a:schemeClr val="bg1"/>
                </a:solidFill>
              </a:rPr>
              <a:t>广州</a:t>
            </a:r>
            <a:endParaRPr lang="zh-CN" altLang="en-US" sz="600">
              <a:solidFill>
                <a:schemeClr val="bg1"/>
              </a:solidFill>
            </a:endParaRPr>
          </a:p>
        </p:txBody>
      </p:sp>
      <p:pic>
        <p:nvPicPr>
          <p:cNvPr id="76" name="图片 75" descr="定位针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71435" y="4605655"/>
            <a:ext cx="114300" cy="114300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1227455" y="51625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4525" y="3157855"/>
            <a:ext cx="5301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</a:rPr>
              <a:t>And like the posts you enjoy.</a:t>
            </a:r>
            <a:endParaRPr lang="zh-CN" altLang="en-US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77530" y="4587875"/>
            <a:ext cx="749935" cy="14097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600"/>
              <a:t>Already liked it.</a:t>
            </a:r>
            <a:endParaRPr lang="zh-CN" altLang="en-US" sz="600"/>
          </a:p>
        </p:txBody>
      </p:sp>
      <p:sp>
        <p:nvSpPr>
          <p:cNvPr id="4" name="圆角矩形 3"/>
          <p:cNvSpPr/>
          <p:nvPr/>
        </p:nvSpPr>
        <p:spPr>
          <a:xfrm>
            <a:off x="9716770" y="4909185"/>
            <a:ext cx="752475" cy="2349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/>
              <a:t>Follow</a:t>
            </a:r>
            <a:endParaRPr lang="en-US" altLang="zh-CN" sz="800"/>
          </a:p>
        </p:txBody>
      </p:sp>
    </p:spTree>
    <p:custDataLst>
      <p:tags r:id="rId2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3380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</a:rPr>
              <a:t>Link Space</a:t>
            </a:r>
            <a:endParaRPr lang="en-US" altLang="zh-CN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Ready to Share </a:t>
            </a:r>
            <a:r>
              <a:rPr lang="en-US" altLang="zh-CN" sz="24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anything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44525" y="3493770"/>
            <a:ext cx="53016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sym typeface="+mn-ea"/>
              </a:rPr>
              <a:t>All in your ShutterUp!</a:t>
            </a:r>
            <a:endParaRPr lang="en-US" altLang="zh-CN" sz="4000" b="1"/>
          </a:p>
        </p:txBody>
      </p:sp>
      <p:pic>
        <p:nvPicPr>
          <p:cNvPr id="34" name="图片 33" descr="Screenshot 2024-11-01 231748"/>
          <p:cNvPicPr>
            <a:picLocks noChangeAspect="1"/>
          </p:cNvPicPr>
          <p:nvPr/>
        </p:nvPicPr>
        <p:blipFill>
          <a:blip r:embed="rId19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444500"/>
            <a:ext cx="513080" cy="594360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-4217670" y="3081020"/>
            <a:ext cx="781050" cy="185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-4451350" y="226949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-1289685" y="2623185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9" name="文本框 58"/>
          <p:cNvSpPr txBox="1"/>
          <p:nvPr/>
        </p:nvSpPr>
        <p:spPr>
          <a:xfrm>
            <a:off x="-4138295" y="2623185"/>
            <a:ext cx="277114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Your Link Space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-4127500" y="3110230"/>
            <a:ext cx="3223260" cy="2240915"/>
          </a:xfrm>
          <a:prstGeom prst="roundRect">
            <a:avLst>
              <a:gd name="adj" fmla="val 8465"/>
            </a:avLst>
          </a:prstGeom>
          <a:blipFill rotWithShape="1">
            <a:blip r:embed="rId21"/>
            <a:tile tx="0" ty="0" sx="10000" sy="10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-4127500" y="5424170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rgbClr val="FFC00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2" name="图片 61" descr="添加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2653030" y="5748020"/>
            <a:ext cx="277495" cy="277495"/>
          </a:xfrm>
          <a:prstGeom prst="rect">
            <a:avLst/>
          </a:prstGeom>
        </p:spPr>
      </p:pic>
      <p:sp>
        <p:nvSpPr>
          <p:cNvPr id="63" name="椭圆 62"/>
          <p:cNvSpPr/>
          <p:nvPr/>
        </p:nvSpPr>
        <p:spPr>
          <a:xfrm>
            <a:off x="-1460500" y="4815840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-3940810" y="4815840"/>
            <a:ext cx="2511425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SailsHuang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-4127500" y="6422390"/>
            <a:ext cx="3223260" cy="291084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同侧圆角矩形 65"/>
          <p:cNvSpPr/>
          <p:nvPr/>
        </p:nvSpPr>
        <p:spPr>
          <a:xfrm>
            <a:off x="-4127500" y="6422390"/>
            <a:ext cx="3223260" cy="2240915"/>
          </a:xfrm>
          <a:prstGeom prst="round2SameRect">
            <a:avLst>
              <a:gd name="adj1" fmla="val 11221"/>
              <a:gd name="adj2" fmla="val 0"/>
            </a:avLst>
          </a:prstGeom>
          <a:blipFill rotWithShape="1">
            <a:blip r:embed="rId23"/>
            <a:tile tx="-12700000" ty="-12954000" sx="25000" sy="25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-4003040" y="8780780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chemeClr val="bg1"/>
                </a:solidFill>
              </a:rPr>
              <a:t>清佳堂。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pic>
        <p:nvPicPr>
          <p:cNvPr id="68" name="图片 67" descr="定位针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900805" y="9084310"/>
            <a:ext cx="114300" cy="1143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-3848735" y="9042400"/>
            <a:ext cx="3065145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solidFill>
                  <a:schemeClr val="bg1"/>
                </a:solidFill>
              </a:rPr>
              <a:t>广东广雅中学（荔湾校区）</a:t>
            </a:r>
            <a:r>
              <a:rPr lang="en-US" altLang="zh-CN" sz="600">
                <a:solidFill>
                  <a:schemeClr val="bg1"/>
                </a:solidFill>
              </a:rPr>
              <a:t> - </a:t>
            </a:r>
            <a:r>
              <a:rPr lang="zh-CN" altLang="en-US" sz="600">
                <a:solidFill>
                  <a:schemeClr val="bg1"/>
                </a:solidFill>
              </a:rPr>
              <a:t>清佳堂</a:t>
            </a:r>
            <a:endParaRPr lang="zh-CN" altLang="en-US" sz="600">
              <a:solidFill>
                <a:schemeClr val="bg1"/>
              </a:solidFill>
            </a:endParaRPr>
          </a:p>
        </p:txBody>
      </p:sp>
      <p:pic>
        <p:nvPicPr>
          <p:cNvPr id="70" name="图片 69" descr="天线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3755390" y="9605010"/>
            <a:ext cx="270000" cy="270000"/>
          </a:xfrm>
          <a:prstGeom prst="rect">
            <a:avLst/>
          </a:prstGeom>
        </p:spPr>
      </p:pic>
      <p:pic>
        <p:nvPicPr>
          <p:cNvPr id="71" name="图片 70" descr="放大镜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2986405" y="9605010"/>
            <a:ext cx="270000" cy="270000"/>
          </a:xfrm>
          <a:prstGeom prst="rect">
            <a:avLst/>
          </a:prstGeom>
        </p:spPr>
      </p:pic>
      <p:pic>
        <p:nvPicPr>
          <p:cNvPr id="72" name="图片 71" descr="年龄-青年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2259965" y="9605010"/>
            <a:ext cx="270000" cy="270000"/>
          </a:xfrm>
          <a:prstGeom prst="rect">
            <a:avLst/>
          </a:prstGeom>
        </p:spPr>
      </p:pic>
      <p:pic>
        <p:nvPicPr>
          <p:cNvPr id="73" name="图片 72" descr="头像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-1524000" y="9605010"/>
            <a:ext cx="270000" cy="270000"/>
          </a:xfrm>
          <a:prstGeom prst="rect">
            <a:avLst/>
          </a:prstGeom>
        </p:spPr>
      </p:pic>
      <p:sp>
        <p:nvSpPr>
          <p:cNvPr id="115" name="矩形 114"/>
          <p:cNvSpPr/>
          <p:nvPr/>
        </p:nvSpPr>
        <p:spPr>
          <a:xfrm>
            <a:off x="7473315" y="9562465"/>
            <a:ext cx="781050" cy="185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6" name="图片 115" descr="添加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37955" y="9886315"/>
            <a:ext cx="277495" cy="277495"/>
          </a:xfrm>
          <a:prstGeom prst="rect">
            <a:avLst/>
          </a:prstGeom>
        </p:spPr>
      </p:pic>
      <p:sp>
        <p:nvSpPr>
          <p:cNvPr id="117" name="圆角矩形 116"/>
          <p:cNvSpPr/>
          <p:nvPr/>
        </p:nvSpPr>
        <p:spPr>
          <a:xfrm>
            <a:off x="7109460" y="226949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10271125" y="2623185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19" name="文本框 118"/>
          <p:cNvSpPr txBox="1"/>
          <p:nvPr/>
        </p:nvSpPr>
        <p:spPr>
          <a:xfrm>
            <a:off x="7422515" y="2623185"/>
            <a:ext cx="277114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Link Space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20" name="圆角矩形 119"/>
          <p:cNvSpPr/>
          <p:nvPr/>
        </p:nvSpPr>
        <p:spPr>
          <a:xfrm>
            <a:off x="7435215" y="3081020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1" name="图片 120" descr="添加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07780" y="3404870"/>
            <a:ext cx="277495" cy="277495"/>
          </a:xfrm>
          <a:prstGeom prst="rect">
            <a:avLst/>
          </a:prstGeom>
        </p:spPr>
      </p:pic>
      <p:pic>
        <p:nvPicPr>
          <p:cNvPr id="122" name="图片 121" descr="天线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05420" y="9605010"/>
            <a:ext cx="270000" cy="270000"/>
          </a:xfrm>
          <a:prstGeom prst="rect">
            <a:avLst/>
          </a:prstGeom>
        </p:spPr>
      </p:pic>
      <p:pic>
        <p:nvPicPr>
          <p:cNvPr id="123" name="图片 122" descr="放大镜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74405" y="9605010"/>
            <a:ext cx="270000" cy="270000"/>
          </a:xfrm>
          <a:prstGeom prst="rect">
            <a:avLst/>
          </a:prstGeom>
        </p:spPr>
      </p:pic>
      <p:pic>
        <p:nvPicPr>
          <p:cNvPr id="124" name="图片 123" descr="年龄-青年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300845" y="9605010"/>
            <a:ext cx="270000" cy="270000"/>
          </a:xfrm>
          <a:prstGeom prst="rect">
            <a:avLst/>
          </a:prstGeom>
        </p:spPr>
      </p:pic>
      <p:pic>
        <p:nvPicPr>
          <p:cNvPr id="125" name="图片 124" descr="头像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036810" y="9605010"/>
            <a:ext cx="270000" cy="270000"/>
          </a:xfrm>
          <a:prstGeom prst="rect">
            <a:avLst/>
          </a:prstGeom>
        </p:spPr>
      </p:pic>
      <p:sp>
        <p:nvSpPr>
          <p:cNvPr id="126" name="圆角矩形 125"/>
          <p:cNvSpPr/>
          <p:nvPr/>
        </p:nvSpPr>
        <p:spPr>
          <a:xfrm>
            <a:off x="7435215" y="4078605"/>
            <a:ext cx="3223260" cy="291084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7" name="同侧圆角矩形 126"/>
          <p:cNvSpPr/>
          <p:nvPr/>
        </p:nvSpPr>
        <p:spPr>
          <a:xfrm>
            <a:off x="7454900" y="4097655"/>
            <a:ext cx="3184525" cy="2240915"/>
          </a:xfrm>
          <a:prstGeom prst="round2SameRect">
            <a:avLst>
              <a:gd name="adj1" fmla="val 9521"/>
              <a:gd name="adj2" fmla="val 0"/>
            </a:avLst>
          </a:prstGeom>
          <a:blipFill rotWithShape="1">
            <a:blip r:embed="rId29"/>
            <a:tile tx="-1784350" ty="-1905000" sx="15000" sy="15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>
            <a:off x="7647305" y="6467475"/>
            <a:ext cx="360000" cy="360000"/>
          </a:xfrm>
          <a:prstGeom prst="ellipse">
            <a:avLst/>
          </a:prstGeom>
          <a:blipFill rotWithShape="1">
            <a:blip r:embed="rId3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29" name="文本框 128"/>
          <p:cNvSpPr txBox="1"/>
          <p:nvPr/>
        </p:nvSpPr>
        <p:spPr>
          <a:xfrm>
            <a:off x="7999095" y="6532245"/>
            <a:ext cx="2540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chemeClr val="bg1"/>
                </a:solidFill>
                <a:sym typeface="+mn-ea"/>
              </a:rPr>
              <a:t>Xycon.                      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130" name="圆角矩形 129"/>
          <p:cNvSpPr/>
          <p:nvPr/>
        </p:nvSpPr>
        <p:spPr>
          <a:xfrm>
            <a:off x="7435215" y="7087235"/>
            <a:ext cx="3223260" cy="224409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FFFFFF"/>
                </a:gs>
                <a:gs pos="0">
                  <a:srgbClr val="FFC00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7647305" y="8809355"/>
            <a:ext cx="360000" cy="360000"/>
          </a:xfrm>
          <a:prstGeom prst="ellipse">
            <a:avLst/>
          </a:prstGeom>
          <a:blipFill rotWithShape="1">
            <a:blip r:embed="rId3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32" name="文本框 131"/>
          <p:cNvSpPr txBox="1"/>
          <p:nvPr/>
        </p:nvSpPr>
        <p:spPr>
          <a:xfrm>
            <a:off x="8007350" y="8870315"/>
            <a:ext cx="2540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chemeClr val="bg1"/>
                </a:solidFill>
              </a:rPr>
              <a:t>Peregrine Bian                 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7661910" y="7289800"/>
            <a:ext cx="273050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</a:rPr>
              <a:t>Emotional Damage!!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What the hell of the Xiaomi 15 Ultra??</a:t>
            </a:r>
            <a:endParaRPr lang="en-US" altLang="zh-CN" sz="1200">
              <a:solidFill>
                <a:schemeClr val="bg1"/>
              </a:solidFill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Oneplus 13 is my only LOVE!!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ONEPLUS STAND UP!!!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7717155" y="8555990"/>
            <a:ext cx="1523365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solidFill>
                  <a:schemeClr val="bg1"/>
                </a:solidFill>
              </a:rPr>
              <a:t>广东</a:t>
            </a:r>
            <a:r>
              <a:rPr lang="zh-CN" altLang="en-US" sz="600">
                <a:solidFill>
                  <a:schemeClr val="bg1"/>
                </a:solidFill>
              </a:rPr>
              <a:t>广州</a:t>
            </a:r>
            <a:endParaRPr lang="zh-CN" altLang="en-US" sz="600">
              <a:solidFill>
                <a:schemeClr val="bg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7435215" y="8406130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107950" tIns="107950" rtlCol="0" anchor="t" anchorCtr="0"/>
          <a:p>
            <a:pPr algn="l"/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rPr>
              <a:t>Write something here...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en-US" altLang="zh-CN" sz="1000">
                <a:solidFill>
                  <a:schemeClr val="bg1"/>
                </a:solidFill>
              </a:rPr>
              <a:t>@</a:t>
            </a:r>
            <a:endParaRPr lang="en-US" altLang="zh-CN" sz="1000">
              <a:solidFill>
                <a:schemeClr val="bg1"/>
              </a:solidFill>
            </a:endParaRPr>
          </a:p>
        </p:txBody>
      </p:sp>
      <p:pic>
        <p:nvPicPr>
          <p:cNvPr id="135" name="图片 134" descr="定位针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71435" y="8600440"/>
            <a:ext cx="114300" cy="1143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27455" y="51625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435215" y="7087235"/>
            <a:ext cx="3223260" cy="224409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chemeClr val="accent6"/>
                </a:gs>
                <a:gs pos="0">
                  <a:srgbClr val="FFC00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7647305" y="8809355"/>
            <a:ext cx="360000" cy="360000"/>
          </a:xfrm>
          <a:prstGeom prst="ellipse">
            <a:avLst/>
          </a:prstGeom>
          <a:blipFill rotWithShape="1">
            <a:blip r:embed="rId3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8007350" y="8870315"/>
            <a:ext cx="2540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chemeClr val="bg1"/>
                </a:solidFill>
              </a:rPr>
              <a:t>Peregrine Bian                 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661910" y="7289800"/>
            <a:ext cx="273050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</a:rPr>
              <a:t>Emotional Damage!!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What the hell of the Xiaomi 15 Ultra??</a:t>
            </a:r>
            <a:endParaRPr lang="en-US" altLang="zh-CN" sz="1200">
              <a:solidFill>
                <a:schemeClr val="bg1"/>
              </a:solidFill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Oneplus 13 is my only LOVE!!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ONEPLUS STAND UP!!!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717155" y="8555990"/>
            <a:ext cx="1523365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solidFill>
                  <a:schemeClr val="bg1"/>
                </a:solidFill>
              </a:rPr>
              <a:t>广东</a:t>
            </a:r>
            <a:r>
              <a:rPr lang="zh-CN" altLang="en-US" sz="600">
                <a:solidFill>
                  <a:schemeClr val="bg1"/>
                </a:solidFill>
              </a:rPr>
              <a:t>广州</a:t>
            </a:r>
            <a:endParaRPr lang="zh-CN" altLang="en-US" sz="600">
              <a:solidFill>
                <a:schemeClr val="bg1"/>
              </a:solidFill>
            </a:endParaRPr>
          </a:p>
        </p:txBody>
      </p:sp>
      <p:pic>
        <p:nvPicPr>
          <p:cNvPr id="76" name="图片 75" descr="定位针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84135" y="8599805"/>
            <a:ext cx="114300" cy="114300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8190230" y="8582025"/>
            <a:ext cx="749935" cy="14097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600"/>
              <a:t>Already liked it.</a:t>
            </a:r>
            <a:endParaRPr lang="zh-CN" altLang="en-US" sz="600"/>
          </a:p>
        </p:txBody>
      </p:sp>
      <p:sp>
        <p:nvSpPr>
          <p:cNvPr id="28" name="圆角矩形 27"/>
          <p:cNvSpPr/>
          <p:nvPr/>
        </p:nvSpPr>
        <p:spPr>
          <a:xfrm>
            <a:off x="9729470" y="8903335"/>
            <a:ext cx="752475" cy="2349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/>
              <a:t>Follow</a:t>
            </a:r>
            <a:endParaRPr lang="en-US" altLang="zh-CN" sz="800"/>
          </a:p>
        </p:txBody>
      </p:sp>
    </p:spTree>
    <p:custDataLst>
      <p:tags r:id="rId3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70C0"/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715895" y="743585"/>
            <a:ext cx="67621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600" b="1">
                <a:solidFill>
                  <a:schemeClr val="bg1"/>
                </a:solidFill>
              </a:rPr>
              <a:t>Link Space</a:t>
            </a:r>
            <a:endParaRPr lang="en-US" altLang="zh-CN" sz="9600" b="1">
              <a:solidFill>
                <a:schemeClr val="bg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159885" y="191008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321550" y="2263775"/>
            <a:ext cx="360000" cy="36000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472940" y="2263775"/>
            <a:ext cx="277114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Your Link Sapce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483735" y="2750820"/>
            <a:ext cx="3223260" cy="2240915"/>
          </a:xfrm>
          <a:prstGeom prst="roundRect">
            <a:avLst>
              <a:gd name="adj" fmla="val 8465"/>
            </a:avLst>
          </a:prstGeom>
          <a:blipFill rotWithShape="1">
            <a:blip r:embed="rId2"/>
            <a:tile tx="0" ty="0" sx="10000" sy="10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483735" y="5064760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rgbClr val="FFC00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添加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205" y="5388610"/>
            <a:ext cx="277495" cy="277495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7150735" y="4456430"/>
            <a:ext cx="360000" cy="36000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670425" y="4456430"/>
            <a:ext cx="2511425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SailsHuang</a:t>
            </a:r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28" name="图片 27" descr="Screenshot 2024-11-01 231748"/>
          <p:cNvPicPr>
            <a:picLocks noChangeAspect="1"/>
          </p:cNvPicPr>
          <p:nvPr/>
        </p:nvPicPr>
        <p:blipFill>
          <a:blip r:embed="rId4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-898525"/>
            <a:ext cx="513080" cy="59436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483735" y="6062980"/>
            <a:ext cx="3223260" cy="291084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同侧圆角矩形 2"/>
          <p:cNvSpPr/>
          <p:nvPr/>
        </p:nvSpPr>
        <p:spPr>
          <a:xfrm>
            <a:off x="4483735" y="6062980"/>
            <a:ext cx="3223260" cy="2240915"/>
          </a:xfrm>
          <a:prstGeom prst="round2SameRect">
            <a:avLst>
              <a:gd name="adj1" fmla="val 11221"/>
              <a:gd name="adj2" fmla="val 0"/>
            </a:avLst>
          </a:prstGeom>
          <a:blipFill rotWithShape="1">
            <a:blip r:embed="rId5"/>
            <a:tile tx="-12700000" ty="-12954000" sx="25000" sy="25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608195" y="842137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chemeClr val="bg1"/>
                </a:solidFill>
              </a:rPr>
              <a:t>清佳堂。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pic>
        <p:nvPicPr>
          <p:cNvPr id="11" name="图片 10" descr="定位针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430" y="8724900"/>
            <a:ext cx="114300" cy="1143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762500" y="8682990"/>
            <a:ext cx="4064000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solidFill>
                  <a:schemeClr val="bg1"/>
                </a:solidFill>
              </a:rPr>
              <a:t>广东广雅中学（荔湾校区）</a:t>
            </a:r>
            <a:r>
              <a:rPr lang="en-US" altLang="zh-CN" sz="600">
                <a:solidFill>
                  <a:schemeClr val="bg1"/>
                </a:solidFill>
              </a:rPr>
              <a:t> - </a:t>
            </a:r>
            <a:r>
              <a:rPr lang="zh-CN" altLang="en-US" sz="600">
                <a:solidFill>
                  <a:schemeClr val="bg1"/>
                </a:solidFill>
              </a:rPr>
              <a:t>清佳堂</a:t>
            </a:r>
            <a:endParaRPr lang="zh-CN" altLang="en-US" sz="600">
              <a:solidFill>
                <a:schemeClr val="bg1"/>
              </a:solidFill>
            </a:endParaRPr>
          </a:p>
        </p:txBody>
      </p:sp>
      <p:pic>
        <p:nvPicPr>
          <p:cNvPr id="20" name="图片 19" descr="天线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5845" y="9245600"/>
            <a:ext cx="270000" cy="270000"/>
          </a:xfrm>
          <a:prstGeom prst="rect">
            <a:avLst/>
          </a:prstGeom>
        </p:spPr>
      </p:pic>
      <p:pic>
        <p:nvPicPr>
          <p:cNvPr id="21" name="图片 20" descr="放大镜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24830" y="9245600"/>
            <a:ext cx="270000" cy="270000"/>
          </a:xfrm>
          <a:prstGeom prst="rect">
            <a:avLst/>
          </a:prstGeom>
        </p:spPr>
      </p:pic>
      <p:pic>
        <p:nvPicPr>
          <p:cNvPr id="22" name="图片 21" descr="年龄-青年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270" y="9245600"/>
            <a:ext cx="270000" cy="270000"/>
          </a:xfrm>
          <a:prstGeom prst="rect">
            <a:avLst/>
          </a:prstGeom>
        </p:spPr>
      </p:pic>
      <p:pic>
        <p:nvPicPr>
          <p:cNvPr id="23" name="图片 22" descr="头像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87235" y="9245600"/>
            <a:ext cx="270000" cy="27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27455" y="-81407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70C0"/>
            </a:gs>
            <a:gs pos="100000">
              <a:schemeClr val="bg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95910" y="1022985"/>
            <a:ext cx="116008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 b="1">
                <a:solidFill>
                  <a:schemeClr val="bg1"/>
                </a:solidFill>
              </a:rPr>
              <a:t>Photography commission</a:t>
            </a:r>
            <a:endParaRPr lang="en-US" altLang="zh-CN" sz="7200" b="1">
              <a:solidFill>
                <a:schemeClr val="bg1"/>
              </a:solidFill>
            </a:endParaRPr>
          </a:p>
        </p:txBody>
      </p:sp>
      <p:pic>
        <p:nvPicPr>
          <p:cNvPr id="28" name="图片 27" descr="Screenshot 2024-11-01 231748"/>
          <p:cNvPicPr>
            <a:picLocks noChangeAspect="1"/>
          </p:cNvPicPr>
          <p:nvPr/>
        </p:nvPicPr>
        <p:blipFill>
          <a:blip r:embed="rId1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-898525"/>
            <a:ext cx="513080" cy="59436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159885" y="191389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321550" y="2267585"/>
            <a:ext cx="360000" cy="36000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4472940" y="2267585"/>
            <a:ext cx="323469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Photography co...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48" name="图片 47" descr="天线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5845" y="9249410"/>
            <a:ext cx="270000" cy="270000"/>
          </a:xfrm>
          <a:prstGeom prst="rect">
            <a:avLst/>
          </a:prstGeom>
        </p:spPr>
      </p:pic>
      <p:pic>
        <p:nvPicPr>
          <p:cNvPr id="49" name="图片 48" descr="放大镜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4830" y="9249410"/>
            <a:ext cx="270000" cy="270000"/>
          </a:xfrm>
          <a:prstGeom prst="rect">
            <a:avLst/>
          </a:prstGeom>
        </p:spPr>
      </p:pic>
      <p:pic>
        <p:nvPicPr>
          <p:cNvPr id="50" name="图片 49" descr="年龄-青年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51270" y="9249410"/>
            <a:ext cx="270000" cy="270000"/>
          </a:xfrm>
          <a:prstGeom prst="rect">
            <a:avLst/>
          </a:prstGeom>
        </p:spPr>
      </p:pic>
      <p:pic>
        <p:nvPicPr>
          <p:cNvPr id="51" name="图片 50" descr="头像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87235" y="9249410"/>
            <a:ext cx="270000" cy="270000"/>
          </a:xfrm>
          <a:prstGeom prst="rect">
            <a:avLst/>
          </a:prstGeom>
        </p:spPr>
      </p:pic>
      <p:sp>
        <p:nvSpPr>
          <p:cNvPr id="52" name="圆角矩形 51"/>
          <p:cNvSpPr/>
          <p:nvPr/>
        </p:nvSpPr>
        <p:spPr>
          <a:xfrm>
            <a:off x="4483735" y="5046345"/>
            <a:ext cx="3223260" cy="1020445"/>
          </a:xfrm>
          <a:prstGeom prst="roundRect">
            <a:avLst>
              <a:gd name="adj" fmla="val 1742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4483735" y="2754630"/>
            <a:ext cx="3223260" cy="2240915"/>
          </a:xfrm>
          <a:prstGeom prst="roundRect">
            <a:avLst>
              <a:gd name="adj" fmla="val 8465"/>
            </a:avLst>
          </a:prstGeom>
          <a:blipFill rotWithShape="1">
            <a:blip r:embed="rId11"/>
            <a:tile tx="0" ty="0" sx="75000" sy="75000" flip="none" algn="tl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5495925" y="5219700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>
                <a:sym typeface="+mn-ea"/>
              </a:rPr>
              <a:t>广东省佛山市三水区</a:t>
            </a:r>
            <a:r>
              <a:rPr lang="zh-CN" altLang="en-US" sz="1000" b="1">
                <a:sym typeface="+mn-ea"/>
              </a:rPr>
              <a:t>里水镇</a:t>
            </a:r>
            <a:endParaRPr lang="zh-CN" altLang="en-US" sz="1000" b="1">
              <a:sym typeface="+mn-ea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5495925" y="5575300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/>
              <a:t>大步工业区</a:t>
            </a:r>
            <a:endParaRPr lang="zh-CN" altLang="en-US" sz="1000" b="1"/>
          </a:p>
        </p:txBody>
      </p:sp>
      <p:sp>
        <p:nvSpPr>
          <p:cNvPr id="56" name="文本框 55"/>
          <p:cNvSpPr txBox="1"/>
          <p:nvPr/>
        </p:nvSpPr>
        <p:spPr>
          <a:xfrm>
            <a:off x="4660900" y="5245100"/>
            <a:ext cx="83566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城市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660900" y="5600700"/>
            <a:ext cx="74295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地点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4493895" y="6113780"/>
            <a:ext cx="3223260" cy="2322195"/>
          </a:xfrm>
          <a:prstGeom prst="roundRect">
            <a:avLst>
              <a:gd name="adj" fmla="val 866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4670425" y="6324600"/>
            <a:ext cx="1775460" cy="444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sym typeface="+mn-ea"/>
              </a:rPr>
              <a:t>选择您的偏好！</a:t>
            </a:r>
            <a:endParaRPr lang="zh-CN" altLang="en-US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4484370" y="8490585"/>
            <a:ext cx="1547495" cy="446405"/>
          </a:xfrm>
          <a:prstGeom prst="roundRect">
            <a:avLst>
              <a:gd name="adj" fmla="val 30156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gradFill>
              <a:gsLst>
                <a:gs pos="100000">
                  <a:srgbClr val="7030A0"/>
                </a:gs>
                <a:gs pos="0">
                  <a:srgbClr val="FFC000"/>
                </a:gs>
              </a:gsLst>
              <a:lin ang="1782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/>
              <a:t>保存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6096000" y="8490585"/>
            <a:ext cx="1585595" cy="446405"/>
          </a:xfrm>
          <a:prstGeom prst="roundRect">
            <a:avLst>
              <a:gd name="adj" fmla="val 30156"/>
            </a:avLst>
          </a:prstGeom>
          <a:gradFill>
            <a:gsLst>
              <a:gs pos="0">
                <a:schemeClr val="bg1"/>
              </a:gs>
              <a:gs pos="54000">
                <a:schemeClr val="accent2">
                  <a:lumMod val="85000"/>
                </a:schemeClr>
              </a:gs>
            </a:gsLst>
            <a:lin ang="72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/>
              <a:t>现在约稿</a:t>
            </a:r>
            <a:endParaRPr lang="zh-CN" altLang="en-US" sz="1000" b="1"/>
          </a:p>
        </p:txBody>
      </p:sp>
      <p:sp>
        <p:nvSpPr>
          <p:cNvPr id="62" name="圆角矩形 61"/>
          <p:cNvSpPr/>
          <p:nvPr/>
        </p:nvSpPr>
        <p:spPr>
          <a:xfrm>
            <a:off x="4757420" y="670306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日落</a:t>
            </a:r>
            <a:endParaRPr lang="zh-CN" altLang="en-US" sz="800" b="1"/>
          </a:p>
        </p:txBody>
      </p:sp>
      <p:sp>
        <p:nvSpPr>
          <p:cNvPr id="63" name="圆角矩形 62"/>
          <p:cNvSpPr/>
          <p:nvPr/>
        </p:nvSpPr>
        <p:spPr>
          <a:xfrm>
            <a:off x="5465445" y="698500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日</a:t>
            </a:r>
            <a:r>
              <a:rPr lang="zh-CN" altLang="en-US" sz="800" b="1"/>
              <a:t>出</a:t>
            </a:r>
            <a:endParaRPr lang="zh-CN" altLang="en-US" sz="800" b="1"/>
          </a:p>
        </p:txBody>
      </p:sp>
      <p:sp>
        <p:nvSpPr>
          <p:cNvPr id="64" name="圆角矩形 63"/>
          <p:cNvSpPr/>
          <p:nvPr/>
        </p:nvSpPr>
        <p:spPr>
          <a:xfrm>
            <a:off x="5720715" y="782383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上午</a:t>
            </a:r>
            <a:endParaRPr lang="zh-CN" altLang="en-US" sz="800" b="1"/>
          </a:p>
        </p:txBody>
      </p:sp>
      <p:sp>
        <p:nvSpPr>
          <p:cNvPr id="65" name="圆角矩形 64"/>
          <p:cNvSpPr/>
          <p:nvPr/>
        </p:nvSpPr>
        <p:spPr>
          <a:xfrm>
            <a:off x="5253355" y="726694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下午</a:t>
            </a:r>
            <a:endParaRPr lang="zh-CN" altLang="en-US" sz="800" b="1"/>
          </a:p>
        </p:txBody>
      </p:sp>
      <p:sp>
        <p:nvSpPr>
          <p:cNvPr id="66" name="圆角矩形 65"/>
          <p:cNvSpPr/>
          <p:nvPr/>
        </p:nvSpPr>
        <p:spPr>
          <a:xfrm>
            <a:off x="6212205" y="782383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晚上</a:t>
            </a:r>
            <a:endParaRPr lang="zh-CN" altLang="en-US" sz="800" b="1"/>
          </a:p>
        </p:txBody>
      </p:sp>
      <p:sp>
        <p:nvSpPr>
          <p:cNvPr id="67" name="圆角矩形 66"/>
          <p:cNvSpPr/>
          <p:nvPr/>
        </p:nvSpPr>
        <p:spPr>
          <a:xfrm>
            <a:off x="5965190" y="698500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傍晚</a:t>
            </a:r>
            <a:endParaRPr lang="zh-CN" altLang="en-US" sz="800" b="1"/>
          </a:p>
        </p:txBody>
      </p:sp>
      <p:sp>
        <p:nvSpPr>
          <p:cNvPr id="68" name="圆角矩形 67"/>
          <p:cNvSpPr/>
          <p:nvPr/>
        </p:nvSpPr>
        <p:spPr>
          <a:xfrm>
            <a:off x="4757420" y="726694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月落</a:t>
            </a:r>
            <a:endParaRPr lang="zh-CN" altLang="en-US" sz="800" b="1"/>
          </a:p>
        </p:txBody>
      </p:sp>
      <p:sp>
        <p:nvSpPr>
          <p:cNvPr id="69" name="圆角矩形 68"/>
          <p:cNvSpPr/>
          <p:nvPr/>
        </p:nvSpPr>
        <p:spPr>
          <a:xfrm>
            <a:off x="5965190" y="754507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月出</a:t>
            </a:r>
            <a:endParaRPr lang="zh-CN" altLang="en-US" sz="800" b="1"/>
          </a:p>
        </p:txBody>
      </p:sp>
      <p:sp>
        <p:nvSpPr>
          <p:cNvPr id="70" name="圆角矩形 69"/>
          <p:cNvSpPr/>
          <p:nvPr/>
        </p:nvSpPr>
        <p:spPr>
          <a:xfrm>
            <a:off x="4757420" y="754507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凌晨</a:t>
            </a:r>
            <a:endParaRPr lang="zh-CN" altLang="en-US" sz="800" b="1"/>
          </a:p>
        </p:txBody>
      </p:sp>
      <p:sp>
        <p:nvSpPr>
          <p:cNvPr id="71" name="圆角矩形 70"/>
          <p:cNvSpPr/>
          <p:nvPr/>
        </p:nvSpPr>
        <p:spPr>
          <a:xfrm>
            <a:off x="6705600" y="7823835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漫展</a:t>
            </a:r>
            <a:r>
              <a:rPr lang="zh-CN" altLang="en-US" sz="800" b="1"/>
              <a:t>随拍</a:t>
            </a:r>
            <a:endParaRPr lang="zh-CN" altLang="en-US" sz="800" b="1"/>
          </a:p>
        </p:txBody>
      </p:sp>
      <p:sp>
        <p:nvSpPr>
          <p:cNvPr id="72" name="圆角矩形 71"/>
          <p:cNvSpPr/>
          <p:nvPr/>
        </p:nvSpPr>
        <p:spPr>
          <a:xfrm>
            <a:off x="4757420" y="6985000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展览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73" name="圆角矩形 72"/>
          <p:cNvSpPr/>
          <p:nvPr/>
        </p:nvSpPr>
        <p:spPr>
          <a:xfrm>
            <a:off x="5965190" y="6703060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产品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74" name="圆角矩形 73"/>
          <p:cNvSpPr/>
          <p:nvPr/>
        </p:nvSpPr>
        <p:spPr>
          <a:xfrm>
            <a:off x="5753100" y="7266940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水下</a:t>
            </a:r>
            <a:r>
              <a:rPr lang="zh-CN" altLang="en-US" sz="800" b="1"/>
              <a:t>摄影</a:t>
            </a:r>
            <a:endParaRPr lang="zh-CN" altLang="en-US" sz="800" b="1"/>
          </a:p>
        </p:txBody>
      </p:sp>
      <p:sp>
        <p:nvSpPr>
          <p:cNvPr id="75" name="圆角矩形 74"/>
          <p:cNvSpPr/>
          <p:nvPr/>
        </p:nvSpPr>
        <p:spPr>
          <a:xfrm>
            <a:off x="6460490" y="726694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航拍</a:t>
            </a:r>
            <a:endParaRPr lang="zh-CN" altLang="en-US" sz="800" b="1"/>
          </a:p>
        </p:txBody>
      </p:sp>
      <p:sp>
        <p:nvSpPr>
          <p:cNvPr id="76" name="圆角矩形 75"/>
          <p:cNvSpPr/>
          <p:nvPr/>
        </p:nvSpPr>
        <p:spPr>
          <a:xfrm>
            <a:off x="4742180" y="7823835"/>
            <a:ext cx="94869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沙滩随拍</a:t>
            </a:r>
            <a:r>
              <a:rPr lang="en-US" altLang="zh-CN" sz="800" b="1"/>
              <a:t>&amp;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77" name="圆角矩形 76"/>
          <p:cNvSpPr/>
          <p:nvPr/>
        </p:nvSpPr>
        <p:spPr>
          <a:xfrm>
            <a:off x="6464300" y="7537450"/>
            <a:ext cx="68008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专业摄影</a:t>
            </a:r>
            <a:endParaRPr lang="zh-CN" altLang="en-US" sz="800" b="1"/>
          </a:p>
        </p:txBody>
      </p:sp>
      <p:sp>
        <p:nvSpPr>
          <p:cNvPr id="78" name="圆角矩形 77"/>
          <p:cNvSpPr/>
          <p:nvPr/>
        </p:nvSpPr>
        <p:spPr>
          <a:xfrm>
            <a:off x="6679565" y="6703060"/>
            <a:ext cx="67754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旅行随拍</a:t>
            </a:r>
            <a:endParaRPr lang="zh-CN" altLang="en-US" sz="800" b="1"/>
          </a:p>
        </p:txBody>
      </p:sp>
      <p:sp>
        <p:nvSpPr>
          <p:cNvPr id="79" name="圆角矩形 78"/>
          <p:cNvSpPr/>
          <p:nvPr/>
        </p:nvSpPr>
        <p:spPr>
          <a:xfrm>
            <a:off x="5253355" y="7545070"/>
            <a:ext cx="68008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水下摄影</a:t>
            </a:r>
            <a:endParaRPr lang="zh-CN" altLang="en-US" sz="800" b="1"/>
          </a:p>
        </p:txBody>
      </p:sp>
      <p:sp>
        <p:nvSpPr>
          <p:cNvPr id="80" name="圆角矩形 79"/>
          <p:cNvSpPr/>
          <p:nvPr/>
        </p:nvSpPr>
        <p:spPr>
          <a:xfrm>
            <a:off x="5255260" y="6703060"/>
            <a:ext cx="67754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无人跟随</a:t>
            </a:r>
            <a:endParaRPr lang="zh-CN" altLang="en-US" sz="800" b="1"/>
          </a:p>
        </p:txBody>
      </p:sp>
      <p:sp>
        <p:nvSpPr>
          <p:cNvPr id="81" name="圆角矩形 80"/>
          <p:cNvSpPr/>
          <p:nvPr/>
        </p:nvSpPr>
        <p:spPr>
          <a:xfrm>
            <a:off x="6460490" y="698881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街拍</a:t>
            </a:r>
            <a:endParaRPr lang="zh-CN" altLang="en-US" sz="800" b="1"/>
          </a:p>
        </p:txBody>
      </p:sp>
      <p:sp>
        <p:nvSpPr>
          <p:cNvPr id="82" name="圆角矩形 81"/>
          <p:cNvSpPr/>
          <p:nvPr/>
        </p:nvSpPr>
        <p:spPr>
          <a:xfrm>
            <a:off x="6951980" y="698500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拍</a:t>
            </a:r>
            <a:r>
              <a:rPr lang="zh-CN" altLang="en-US" sz="800" b="1"/>
              <a:t>人</a:t>
            </a:r>
            <a:endParaRPr lang="zh-CN" altLang="en-US" sz="800" b="1"/>
          </a:p>
        </p:txBody>
      </p:sp>
      <p:sp>
        <p:nvSpPr>
          <p:cNvPr id="83" name="圆角矩形 82"/>
          <p:cNvSpPr/>
          <p:nvPr/>
        </p:nvSpPr>
        <p:spPr>
          <a:xfrm>
            <a:off x="6951980" y="726694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拍</a:t>
            </a:r>
            <a:r>
              <a:rPr lang="zh-CN" altLang="en-US" sz="800" b="1"/>
              <a:t>景</a:t>
            </a:r>
            <a:endParaRPr lang="zh-CN" altLang="en-US" sz="800" b="1"/>
          </a:p>
        </p:txBody>
      </p:sp>
      <p:sp>
        <p:nvSpPr>
          <p:cNvPr id="84" name="圆角矩形 83"/>
          <p:cNvSpPr/>
          <p:nvPr/>
        </p:nvSpPr>
        <p:spPr>
          <a:xfrm>
            <a:off x="7112635" y="4678680"/>
            <a:ext cx="421640" cy="2032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 b="1"/>
              <a:t>80%</a:t>
            </a:r>
            <a:endParaRPr lang="en-US" altLang="zh-CN" sz="800" b="1"/>
          </a:p>
        </p:txBody>
      </p:sp>
      <p:sp>
        <p:nvSpPr>
          <p:cNvPr id="6" name="文本框 5"/>
          <p:cNvSpPr txBox="1"/>
          <p:nvPr/>
        </p:nvSpPr>
        <p:spPr>
          <a:xfrm>
            <a:off x="1227455" y="-81407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8168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Photography commission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8875" y="2275840"/>
            <a:ext cx="98736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Get your picture without you</a:t>
            </a:r>
            <a:endParaRPr lang="en-US" altLang="zh-CN" sz="7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9" name="图片 28" descr="Screenshot 2024-11-01 231748"/>
          <p:cNvPicPr>
            <a:picLocks noChangeAspect="1"/>
          </p:cNvPicPr>
          <p:nvPr/>
        </p:nvPicPr>
        <p:blipFill>
          <a:blip r:embed="rId19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444500"/>
            <a:ext cx="513080" cy="59436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160520" y="7440295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7322185" y="7793990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473575" y="7793990"/>
            <a:ext cx="323469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Photography co...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5" name="图片 4" descr="天线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56480" y="14775815"/>
            <a:ext cx="270000" cy="270000"/>
          </a:xfrm>
          <a:prstGeom prst="rect">
            <a:avLst/>
          </a:prstGeom>
        </p:spPr>
      </p:pic>
      <p:pic>
        <p:nvPicPr>
          <p:cNvPr id="25" name="图片 24" descr="放大镜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625465" y="14775815"/>
            <a:ext cx="270000" cy="270000"/>
          </a:xfrm>
          <a:prstGeom prst="rect">
            <a:avLst/>
          </a:prstGeom>
        </p:spPr>
      </p:pic>
      <p:pic>
        <p:nvPicPr>
          <p:cNvPr id="28" name="图片 27" descr="年龄-青年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351905" y="14775815"/>
            <a:ext cx="270000" cy="270000"/>
          </a:xfrm>
          <a:prstGeom prst="rect">
            <a:avLst/>
          </a:prstGeom>
        </p:spPr>
      </p:pic>
      <p:pic>
        <p:nvPicPr>
          <p:cNvPr id="30" name="图片 29" descr="头像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087870" y="14775815"/>
            <a:ext cx="270000" cy="270000"/>
          </a:xfrm>
          <a:prstGeom prst="rect">
            <a:avLst/>
          </a:prstGeom>
        </p:spPr>
      </p:pic>
      <p:sp>
        <p:nvSpPr>
          <p:cNvPr id="31" name="圆角矩形 30"/>
          <p:cNvSpPr/>
          <p:nvPr/>
        </p:nvSpPr>
        <p:spPr>
          <a:xfrm>
            <a:off x="4484370" y="10572750"/>
            <a:ext cx="3223260" cy="1020445"/>
          </a:xfrm>
          <a:prstGeom prst="roundRect">
            <a:avLst>
              <a:gd name="adj" fmla="val 1742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4484370" y="8281035"/>
            <a:ext cx="3223260" cy="2240915"/>
          </a:xfrm>
          <a:prstGeom prst="roundRect">
            <a:avLst>
              <a:gd name="adj" fmla="val 8465"/>
            </a:avLst>
          </a:prstGeom>
          <a:blipFill rotWithShape="1">
            <a:blip r:embed="rId29"/>
            <a:tile tx="0" ty="0" sx="75000" sy="75000" flip="none" algn="tl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5496560" y="10746105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>
                <a:sym typeface="+mn-ea"/>
              </a:rPr>
              <a:t>广东省佛山市三水区</a:t>
            </a:r>
            <a:r>
              <a:rPr lang="zh-CN" altLang="en-US" sz="1000" b="1">
                <a:sym typeface="+mn-ea"/>
              </a:rPr>
              <a:t>里水镇</a:t>
            </a:r>
            <a:endParaRPr lang="zh-CN" altLang="en-US" sz="1000" b="1">
              <a:sym typeface="+mn-ea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5496560" y="11101705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/>
              <a:t>大步工业区</a:t>
            </a:r>
            <a:endParaRPr lang="zh-CN" altLang="en-US" sz="1000" b="1"/>
          </a:p>
        </p:txBody>
      </p:sp>
      <p:sp>
        <p:nvSpPr>
          <p:cNvPr id="35" name="文本框 34"/>
          <p:cNvSpPr txBox="1"/>
          <p:nvPr/>
        </p:nvSpPr>
        <p:spPr>
          <a:xfrm>
            <a:off x="4661535" y="10771505"/>
            <a:ext cx="83566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城市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661535" y="11127105"/>
            <a:ext cx="74295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地点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494530" y="11640185"/>
            <a:ext cx="3223260" cy="2322195"/>
          </a:xfrm>
          <a:prstGeom prst="roundRect">
            <a:avLst>
              <a:gd name="adj" fmla="val 866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671060" y="11851005"/>
            <a:ext cx="1775460" cy="444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sym typeface="+mn-ea"/>
              </a:rPr>
              <a:t>选择您的偏好！</a:t>
            </a:r>
            <a:endParaRPr lang="zh-CN" altLang="en-US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485005" y="14016990"/>
            <a:ext cx="1547495" cy="446405"/>
          </a:xfrm>
          <a:prstGeom prst="roundRect">
            <a:avLst>
              <a:gd name="adj" fmla="val 30156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gradFill>
              <a:gsLst>
                <a:gs pos="100000">
                  <a:srgbClr val="7030A0"/>
                </a:gs>
                <a:gs pos="0">
                  <a:srgbClr val="FFC000"/>
                </a:gs>
              </a:gsLst>
              <a:lin ang="1782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/>
              <a:t>保存</a:t>
            </a:r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6096635" y="14016990"/>
            <a:ext cx="1585595" cy="446405"/>
          </a:xfrm>
          <a:prstGeom prst="roundRect">
            <a:avLst>
              <a:gd name="adj" fmla="val 30156"/>
            </a:avLst>
          </a:prstGeom>
          <a:gradFill>
            <a:gsLst>
              <a:gs pos="0">
                <a:schemeClr val="bg1"/>
              </a:gs>
              <a:gs pos="54000">
                <a:schemeClr val="accent2">
                  <a:lumMod val="85000"/>
                </a:schemeClr>
              </a:gs>
            </a:gsLst>
            <a:lin ang="72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/>
              <a:t>现在约稿</a:t>
            </a:r>
            <a:endParaRPr lang="zh-CN" altLang="en-US" sz="1000" b="1"/>
          </a:p>
        </p:txBody>
      </p:sp>
      <p:sp>
        <p:nvSpPr>
          <p:cNvPr id="39" name="圆角矩形 38"/>
          <p:cNvSpPr/>
          <p:nvPr/>
        </p:nvSpPr>
        <p:spPr>
          <a:xfrm>
            <a:off x="4758055" y="1222946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日落</a:t>
            </a:r>
            <a:endParaRPr lang="zh-CN" altLang="en-US" sz="800" b="1"/>
          </a:p>
        </p:txBody>
      </p:sp>
      <p:sp>
        <p:nvSpPr>
          <p:cNvPr id="40" name="圆角矩形 39"/>
          <p:cNvSpPr/>
          <p:nvPr/>
        </p:nvSpPr>
        <p:spPr>
          <a:xfrm>
            <a:off x="5466080" y="1251140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日</a:t>
            </a:r>
            <a:r>
              <a:rPr lang="zh-CN" altLang="en-US" sz="800" b="1"/>
              <a:t>出</a:t>
            </a:r>
            <a:endParaRPr lang="zh-CN" altLang="en-US" sz="800" b="1"/>
          </a:p>
        </p:txBody>
      </p:sp>
      <p:sp>
        <p:nvSpPr>
          <p:cNvPr id="43" name="圆角矩形 42"/>
          <p:cNvSpPr/>
          <p:nvPr/>
        </p:nvSpPr>
        <p:spPr>
          <a:xfrm>
            <a:off x="5721350" y="1335024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上午</a:t>
            </a:r>
            <a:endParaRPr lang="zh-CN" altLang="en-US" sz="800" b="1"/>
          </a:p>
        </p:txBody>
      </p:sp>
      <p:sp>
        <p:nvSpPr>
          <p:cNvPr id="44" name="圆角矩形 43"/>
          <p:cNvSpPr/>
          <p:nvPr/>
        </p:nvSpPr>
        <p:spPr>
          <a:xfrm>
            <a:off x="5253990" y="1279334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下午</a:t>
            </a:r>
            <a:endParaRPr lang="zh-CN" altLang="en-US" sz="800" b="1"/>
          </a:p>
        </p:txBody>
      </p:sp>
      <p:sp>
        <p:nvSpPr>
          <p:cNvPr id="45" name="圆角矩形 44"/>
          <p:cNvSpPr/>
          <p:nvPr/>
        </p:nvSpPr>
        <p:spPr>
          <a:xfrm>
            <a:off x="6212840" y="1335024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晚上</a:t>
            </a:r>
            <a:endParaRPr lang="zh-CN" altLang="en-US" sz="800" b="1"/>
          </a:p>
        </p:txBody>
      </p:sp>
      <p:sp>
        <p:nvSpPr>
          <p:cNvPr id="46" name="圆角矩形 45"/>
          <p:cNvSpPr/>
          <p:nvPr/>
        </p:nvSpPr>
        <p:spPr>
          <a:xfrm>
            <a:off x="5965825" y="1251140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傍晚</a:t>
            </a:r>
            <a:endParaRPr lang="zh-CN" altLang="en-US" sz="800" b="1"/>
          </a:p>
        </p:txBody>
      </p:sp>
      <p:sp>
        <p:nvSpPr>
          <p:cNvPr id="47" name="圆角矩形 46"/>
          <p:cNvSpPr/>
          <p:nvPr/>
        </p:nvSpPr>
        <p:spPr>
          <a:xfrm>
            <a:off x="4758055" y="1279334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月落</a:t>
            </a:r>
            <a:endParaRPr lang="zh-CN" altLang="en-US" sz="800" b="1"/>
          </a:p>
        </p:txBody>
      </p:sp>
      <p:sp>
        <p:nvSpPr>
          <p:cNvPr id="48" name="圆角矩形 47"/>
          <p:cNvSpPr/>
          <p:nvPr/>
        </p:nvSpPr>
        <p:spPr>
          <a:xfrm>
            <a:off x="5965825" y="1307147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月出</a:t>
            </a:r>
            <a:endParaRPr lang="zh-CN" altLang="en-US" sz="800" b="1"/>
          </a:p>
        </p:txBody>
      </p:sp>
      <p:sp>
        <p:nvSpPr>
          <p:cNvPr id="49" name="圆角矩形 48"/>
          <p:cNvSpPr/>
          <p:nvPr/>
        </p:nvSpPr>
        <p:spPr>
          <a:xfrm>
            <a:off x="4758055" y="1307147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凌晨</a:t>
            </a:r>
            <a:endParaRPr lang="zh-CN" altLang="en-US" sz="800" b="1"/>
          </a:p>
        </p:txBody>
      </p:sp>
      <p:sp>
        <p:nvSpPr>
          <p:cNvPr id="50" name="圆角矩形 49"/>
          <p:cNvSpPr/>
          <p:nvPr/>
        </p:nvSpPr>
        <p:spPr>
          <a:xfrm>
            <a:off x="6706235" y="13350240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漫展</a:t>
            </a:r>
            <a:r>
              <a:rPr lang="zh-CN" altLang="en-US" sz="800" b="1"/>
              <a:t>随拍</a:t>
            </a:r>
            <a:endParaRPr lang="zh-CN" altLang="en-US" sz="800" b="1"/>
          </a:p>
        </p:txBody>
      </p:sp>
      <p:sp>
        <p:nvSpPr>
          <p:cNvPr id="51" name="圆角矩形 50"/>
          <p:cNvSpPr/>
          <p:nvPr/>
        </p:nvSpPr>
        <p:spPr>
          <a:xfrm>
            <a:off x="4758055" y="12511405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展览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52" name="圆角矩形 51"/>
          <p:cNvSpPr/>
          <p:nvPr/>
        </p:nvSpPr>
        <p:spPr>
          <a:xfrm>
            <a:off x="5965825" y="12229465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产品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53" name="圆角矩形 52"/>
          <p:cNvSpPr/>
          <p:nvPr/>
        </p:nvSpPr>
        <p:spPr>
          <a:xfrm>
            <a:off x="5753735" y="12793345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水下</a:t>
            </a:r>
            <a:r>
              <a:rPr lang="zh-CN" altLang="en-US" sz="800" b="1"/>
              <a:t>摄影</a:t>
            </a:r>
            <a:endParaRPr lang="zh-CN" altLang="en-US" sz="800" b="1"/>
          </a:p>
        </p:txBody>
      </p:sp>
      <p:sp>
        <p:nvSpPr>
          <p:cNvPr id="54" name="圆角矩形 53"/>
          <p:cNvSpPr/>
          <p:nvPr/>
        </p:nvSpPr>
        <p:spPr>
          <a:xfrm>
            <a:off x="6461125" y="1279334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航拍</a:t>
            </a:r>
            <a:endParaRPr lang="zh-CN" altLang="en-US" sz="800" b="1"/>
          </a:p>
        </p:txBody>
      </p:sp>
      <p:sp>
        <p:nvSpPr>
          <p:cNvPr id="55" name="圆角矩形 54"/>
          <p:cNvSpPr/>
          <p:nvPr/>
        </p:nvSpPr>
        <p:spPr>
          <a:xfrm>
            <a:off x="4742815" y="13350240"/>
            <a:ext cx="94869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沙滩随拍</a:t>
            </a:r>
            <a:r>
              <a:rPr lang="en-US" altLang="zh-CN" sz="800" b="1"/>
              <a:t>&amp;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56" name="圆角矩形 55"/>
          <p:cNvSpPr/>
          <p:nvPr/>
        </p:nvSpPr>
        <p:spPr>
          <a:xfrm>
            <a:off x="6464935" y="13063855"/>
            <a:ext cx="68008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专业摄影</a:t>
            </a:r>
            <a:endParaRPr lang="zh-CN" altLang="en-US" sz="800" b="1"/>
          </a:p>
        </p:txBody>
      </p:sp>
      <p:sp>
        <p:nvSpPr>
          <p:cNvPr id="57" name="圆角矩形 56"/>
          <p:cNvSpPr/>
          <p:nvPr/>
        </p:nvSpPr>
        <p:spPr>
          <a:xfrm>
            <a:off x="6680200" y="12229465"/>
            <a:ext cx="67754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旅行随拍</a:t>
            </a:r>
            <a:endParaRPr lang="zh-CN" altLang="en-US" sz="800" b="1"/>
          </a:p>
        </p:txBody>
      </p:sp>
      <p:sp>
        <p:nvSpPr>
          <p:cNvPr id="58" name="圆角矩形 57"/>
          <p:cNvSpPr/>
          <p:nvPr/>
        </p:nvSpPr>
        <p:spPr>
          <a:xfrm>
            <a:off x="5253990" y="13071475"/>
            <a:ext cx="68008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水下摄影</a:t>
            </a:r>
            <a:endParaRPr lang="zh-CN" altLang="en-US" sz="800" b="1"/>
          </a:p>
        </p:txBody>
      </p:sp>
      <p:sp>
        <p:nvSpPr>
          <p:cNvPr id="59" name="圆角矩形 58"/>
          <p:cNvSpPr/>
          <p:nvPr/>
        </p:nvSpPr>
        <p:spPr>
          <a:xfrm>
            <a:off x="5255895" y="12229465"/>
            <a:ext cx="67754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无人跟随</a:t>
            </a:r>
            <a:endParaRPr lang="zh-CN" altLang="en-US" sz="800" b="1"/>
          </a:p>
        </p:txBody>
      </p:sp>
      <p:sp>
        <p:nvSpPr>
          <p:cNvPr id="60" name="圆角矩形 59"/>
          <p:cNvSpPr/>
          <p:nvPr/>
        </p:nvSpPr>
        <p:spPr>
          <a:xfrm>
            <a:off x="6461125" y="1251521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街拍</a:t>
            </a:r>
            <a:endParaRPr lang="zh-CN" altLang="en-US" sz="800" b="1"/>
          </a:p>
        </p:txBody>
      </p:sp>
      <p:sp>
        <p:nvSpPr>
          <p:cNvPr id="61" name="圆角矩形 60"/>
          <p:cNvSpPr/>
          <p:nvPr/>
        </p:nvSpPr>
        <p:spPr>
          <a:xfrm>
            <a:off x="6952615" y="1251140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拍</a:t>
            </a:r>
            <a:r>
              <a:rPr lang="zh-CN" altLang="en-US" sz="800" b="1"/>
              <a:t>人</a:t>
            </a:r>
            <a:endParaRPr lang="zh-CN" altLang="en-US" sz="800" b="1"/>
          </a:p>
        </p:txBody>
      </p:sp>
      <p:sp>
        <p:nvSpPr>
          <p:cNvPr id="62" name="圆角矩形 61"/>
          <p:cNvSpPr/>
          <p:nvPr/>
        </p:nvSpPr>
        <p:spPr>
          <a:xfrm>
            <a:off x="6952615" y="1279334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拍</a:t>
            </a:r>
            <a:r>
              <a:rPr lang="zh-CN" altLang="en-US" sz="800" b="1"/>
              <a:t>景</a:t>
            </a:r>
            <a:endParaRPr lang="zh-CN" altLang="en-US" sz="800" b="1"/>
          </a:p>
        </p:txBody>
      </p:sp>
      <p:sp>
        <p:nvSpPr>
          <p:cNvPr id="63" name="圆角矩形 62"/>
          <p:cNvSpPr/>
          <p:nvPr/>
        </p:nvSpPr>
        <p:spPr>
          <a:xfrm>
            <a:off x="7113270" y="10205085"/>
            <a:ext cx="421640" cy="2032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 b="1"/>
              <a:t>80%</a:t>
            </a:r>
            <a:endParaRPr lang="en-US" altLang="zh-CN" sz="800" b="1"/>
          </a:p>
        </p:txBody>
      </p:sp>
      <p:sp>
        <p:nvSpPr>
          <p:cNvPr id="64" name="文本框 63"/>
          <p:cNvSpPr txBox="1"/>
          <p:nvPr/>
        </p:nvSpPr>
        <p:spPr>
          <a:xfrm>
            <a:off x="1227455" y="51625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95910" y="-1739265"/>
            <a:ext cx="116008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 b="1">
                <a:solidFill>
                  <a:schemeClr val="bg1"/>
                </a:solidFill>
              </a:rPr>
              <a:t>Photography commission</a:t>
            </a:r>
            <a:endParaRPr lang="en-US" altLang="zh-CN" sz="7200" b="1">
              <a:solidFill>
                <a:schemeClr val="bg1"/>
              </a:solidFill>
            </a:endParaRPr>
          </a:p>
        </p:txBody>
      </p:sp>
    </p:spTree>
    <p:custDataLst>
      <p:tags r:id="rId3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08635" y="1282700"/>
            <a:ext cx="943673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 </a:t>
            </a:r>
            <a:r>
              <a:rPr lang="zh-CN" altLang="en-US" sz="6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快拍</a:t>
            </a:r>
            <a:endParaRPr lang="zh-CN" altLang="en-US" sz="6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7" name="图片 26" descr="Screenshot 2024-11-01 231748"/>
          <p:cNvPicPr>
            <a:picLocks noChangeAspect="1"/>
          </p:cNvPicPr>
          <p:nvPr/>
        </p:nvPicPr>
        <p:blipFill>
          <a:blip r:embed="rId19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444500"/>
            <a:ext cx="513080" cy="5943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27455" y="51625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7844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Photography commission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Get your picture without you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248400" y="2719705"/>
            <a:ext cx="530161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b="1">
                <a:solidFill>
                  <a:schemeClr val="tx1"/>
                </a:solidFill>
              </a:rPr>
              <a:t>Now, you can complete the booking and confirmation of photographers with just as simple steps as </a:t>
            </a:r>
            <a:endParaRPr b="1">
              <a:solidFill>
                <a:schemeClr val="tx1"/>
              </a:solidFill>
            </a:endParaRPr>
          </a:p>
          <a:p>
            <a:endParaRPr b="1">
              <a:solidFill>
                <a:schemeClr val="tx1"/>
              </a:solidFill>
            </a:endParaRPr>
          </a:p>
          <a:p>
            <a:r>
              <a:rPr b="1">
                <a:solidFill>
                  <a:schemeClr val="tx1"/>
                </a:solidFill>
              </a:rPr>
              <a:t>ordering food on the Meituan app </a:t>
            </a:r>
            <a:endParaRPr b="1">
              <a:solidFill>
                <a:schemeClr val="tx1"/>
              </a:solidFill>
            </a:endParaRPr>
          </a:p>
          <a:p>
            <a:endParaRPr b="1">
              <a:solidFill>
                <a:schemeClr val="tx1"/>
              </a:solidFill>
            </a:endParaRPr>
          </a:p>
          <a:p>
            <a:r>
              <a:rPr b="1">
                <a:solidFill>
                  <a:schemeClr val="tx1"/>
                </a:solidFill>
              </a:rPr>
              <a:t>or</a:t>
            </a:r>
            <a:endParaRPr b="1">
              <a:solidFill>
                <a:schemeClr val="tx1"/>
              </a:solidFill>
            </a:endParaRPr>
          </a:p>
          <a:p>
            <a:r>
              <a:rPr b="1">
                <a:solidFill>
                  <a:schemeClr val="tx1"/>
                </a:solidFill>
              </a:rPr>
              <a:t> </a:t>
            </a:r>
            <a:endParaRPr b="1">
              <a:solidFill>
                <a:schemeClr val="tx1"/>
              </a:solidFill>
            </a:endParaRPr>
          </a:p>
          <a:p>
            <a:r>
              <a:rPr b="1">
                <a:solidFill>
                  <a:schemeClr val="tx1"/>
                </a:solidFill>
              </a:rPr>
              <a:t>hailing a vehicle on the Didi Chuxing app.</a:t>
            </a:r>
            <a:endParaRPr b="1">
              <a:solidFill>
                <a:schemeClr val="tx1"/>
              </a:solidFill>
            </a:endParaRPr>
          </a:p>
        </p:txBody>
      </p:sp>
      <p:pic>
        <p:nvPicPr>
          <p:cNvPr id="30" name="图片 29" descr="Screenshot 2024-11-01 231748"/>
          <p:cNvPicPr>
            <a:picLocks noChangeAspect="1"/>
          </p:cNvPicPr>
          <p:nvPr/>
        </p:nvPicPr>
        <p:blipFill>
          <a:blip r:embed="rId19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444500"/>
            <a:ext cx="513080" cy="59436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224280" y="2263775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385945" y="2617470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537335" y="2617470"/>
            <a:ext cx="323469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Photography co...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5" name="图片 4" descr="天线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920240" y="9599295"/>
            <a:ext cx="270000" cy="270000"/>
          </a:xfrm>
          <a:prstGeom prst="rect">
            <a:avLst/>
          </a:prstGeom>
        </p:spPr>
      </p:pic>
      <p:pic>
        <p:nvPicPr>
          <p:cNvPr id="25" name="图片 24" descr="放大镜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689225" y="9599295"/>
            <a:ext cx="270000" cy="270000"/>
          </a:xfrm>
          <a:prstGeom prst="rect">
            <a:avLst/>
          </a:prstGeom>
        </p:spPr>
      </p:pic>
      <p:pic>
        <p:nvPicPr>
          <p:cNvPr id="29" name="图片 28" descr="年龄-青年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415665" y="9599295"/>
            <a:ext cx="270000" cy="270000"/>
          </a:xfrm>
          <a:prstGeom prst="rect">
            <a:avLst/>
          </a:prstGeom>
        </p:spPr>
      </p:pic>
      <p:pic>
        <p:nvPicPr>
          <p:cNvPr id="31" name="图片 30" descr="头像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151630" y="9599295"/>
            <a:ext cx="270000" cy="270000"/>
          </a:xfrm>
          <a:prstGeom prst="rect">
            <a:avLst/>
          </a:prstGeom>
        </p:spPr>
      </p:pic>
      <p:sp>
        <p:nvSpPr>
          <p:cNvPr id="32" name="圆角矩形 31"/>
          <p:cNvSpPr/>
          <p:nvPr/>
        </p:nvSpPr>
        <p:spPr>
          <a:xfrm>
            <a:off x="1548130" y="5396230"/>
            <a:ext cx="3223260" cy="1020445"/>
          </a:xfrm>
          <a:prstGeom prst="roundRect">
            <a:avLst>
              <a:gd name="adj" fmla="val 1742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1548130" y="3104515"/>
            <a:ext cx="3223260" cy="2240915"/>
          </a:xfrm>
          <a:prstGeom prst="roundRect">
            <a:avLst>
              <a:gd name="adj" fmla="val 8465"/>
            </a:avLst>
          </a:prstGeom>
          <a:blipFill rotWithShape="1">
            <a:blip r:embed="rId29"/>
            <a:tile tx="0" ty="0" sx="75000" sy="75000" flip="none" algn="tl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2560320" y="5569585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>
                <a:sym typeface="+mn-ea"/>
              </a:rPr>
              <a:t>广东省佛山市三水区</a:t>
            </a:r>
            <a:r>
              <a:rPr lang="zh-CN" altLang="en-US" sz="1000" b="1">
                <a:sym typeface="+mn-ea"/>
              </a:rPr>
              <a:t>里水镇</a:t>
            </a:r>
            <a:endParaRPr lang="zh-CN" altLang="en-US" sz="1000" b="1"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560320" y="5925185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/>
              <a:t>大步工业区</a:t>
            </a:r>
            <a:endParaRPr lang="zh-CN" altLang="en-US" sz="1000" b="1"/>
          </a:p>
        </p:txBody>
      </p:sp>
      <p:sp>
        <p:nvSpPr>
          <p:cNvPr id="37" name="文本框 36"/>
          <p:cNvSpPr txBox="1"/>
          <p:nvPr/>
        </p:nvSpPr>
        <p:spPr>
          <a:xfrm>
            <a:off x="1725295" y="5594985"/>
            <a:ext cx="83566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城市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725295" y="5950585"/>
            <a:ext cx="74295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地点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1558290" y="6463665"/>
            <a:ext cx="3223260" cy="2322195"/>
          </a:xfrm>
          <a:prstGeom prst="roundRect">
            <a:avLst>
              <a:gd name="adj" fmla="val 866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734820" y="6674485"/>
            <a:ext cx="1775460" cy="444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sym typeface="+mn-ea"/>
              </a:rPr>
              <a:t>选择您的偏好！</a:t>
            </a:r>
            <a:endParaRPr lang="zh-CN" altLang="en-US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1548765" y="8840470"/>
            <a:ext cx="1547495" cy="446405"/>
          </a:xfrm>
          <a:prstGeom prst="roundRect">
            <a:avLst>
              <a:gd name="adj" fmla="val 30156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gradFill>
              <a:gsLst>
                <a:gs pos="100000">
                  <a:srgbClr val="7030A0"/>
                </a:gs>
                <a:gs pos="0">
                  <a:srgbClr val="FFC000"/>
                </a:gs>
              </a:gsLst>
              <a:lin ang="1782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/>
              <a:t>保存</a:t>
            </a:r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3160395" y="8840470"/>
            <a:ext cx="1585595" cy="446405"/>
          </a:xfrm>
          <a:prstGeom prst="roundRect">
            <a:avLst>
              <a:gd name="adj" fmla="val 30156"/>
            </a:avLst>
          </a:prstGeom>
          <a:gradFill>
            <a:gsLst>
              <a:gs pos="0">
                <a:schemeClr val="bg1"/>
              </a:gs>
              <a:gs pos="54000">
                <a:schemeClr val="accent2">
                  <a:lumMod val="85000"/>
                </a:schemeClr>
              </a:gs>
            </a:gsLst>
            <a:lin ang="72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/>
              <a:t>现在约稿</a:t>
            </a:r>
            <a:endParaRPr lang="zh-CN" altLang="en-US" sz="1000" b="1"/>
          </a:p>
        </p:txBody>
      </p:sp>
      <p:sp>
        <p:nvSpPr>
          <p:cNvPr id="43" name="圆角矩形 42"/>
          <p:cNvSpPr/>
          <p:nvPr/>
        </p:nvSpPr>
        <p:spPr>
          <a:xfrm>
            <a:off x="1821815" y="705294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日落</a:t>
            </a:r>
            <a:endParaRPr lang="zh-CN" altLang="en-US" sz="800" b="1"/>
          </a:p>
        </p:txBody>
      </p:sp>
      <p:sp>
        <p:nvSpPr>
          <p:cNvPr id="44" name="圆角矩形 43"/>
          <p:cNvSpPr/>
          <p:nvPr/>
        </p:nvSpPr>
        <p:spPr>
          <a:xfrm>
            <a:off x="2529840" y="733488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日</a:t>
            </a:r>
            <a:r>
              <a:rPr lang="zh-CN" altLang="en-US" sz="800" b="1"/>
              <a:t>出</a:t>
            </a:r>
            <a:endParaRPr lang="zh-CN" altLang="en-US" sz="800" b="1"/>
          </a:p>
        </p:txBody>
      </p:sp>
      <p:sp>
        <p:nvSpPr>
          <p:cNvPr id="45" name="圆角矩形 44"/>
          <p:cNvSpPr/>
          <p:nvPr/>
        </p:nvSpPr>
        <p:spPr>
          <a:xfrm>
            <a:off x="2785110" y="817372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上午</a:t>
            </a:r>
            <a:endParaRPr lang="zh-CN" altLang="en-US" sz="800" b="1"/>
          </a:p>
        </p:txBody>
      </p:sp>
      <p:sp>
        <p:nvSpPr>
          <p:cNvPr id="46" name="圆角矩形 45"/>
          <p:cNvSpPr/>
          <p:nvPr/>
        </p:nvSpPr>
        <p:spPr>
          <a:xfrm>
            <a:off x="2317750" y="761682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下午</a:t>
            </a:r>
            <a:endParaRPr lang="zh-CN" altLang="en-US" sz="800" b="1"/>
          </a:p>
        </p:txBody>
      </p:sp>
      <p:sp>
        <p:nvSpPr>
          <p:cNvPr id="47" name="圆角矩形 46"/>
          <p:cNvSpPr/>
          <p:nvPr/>
        </p:nvSpPr>
        <p:spPr>
          <a:xfrm>
            <a:off x="3276600" y="817372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晚上</a:t>
            </a:r>
            <a:endParaRPr lang="zh-CN" altLang="en-US" sz="800" b="1"/>
          </a:p>
        </p:txBody>
      </p:sp>
      <p:sp>
        <p:nvSpPr>
          <p:cNvPr id="48" name="圆角矩形 47"/>
          <p:cNvSpPr/>
          <p:nvPr/>
        </p:nvSpPr>
        <p:spPr>
          <a:xfrm>
            <a:off x="3029585" y="733488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傍晚</a:t>
            </a:r>
            <a:endParaRPr lang="zh-CN" altLang="en-US" sz="800" b="1"/>
          </a:p>
        </p:txBody>
      </p:sp>
      <p:sp>
        <p:nvSpPr>
          <p:cNvPr id="49" name="圆角矩形 48"/>
          <p:cNvSpPr/>
          <p:nvPr/>
        </p:nvSpPr>
        <p:spPr>
          <a:xfrm>
            <a:off x="1821815" y="761682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月落</a:t>
            </a:r>
            <a:endParaRPr lang="zh-CN" altLang="en-US" sz="800" b="1"/>
          </a:p>
        </p:txBody>
      </p:sp>
      <p:sp>
        <p:nvSpPr>
          <p:cNvPr id="50" name="圆角矩形 49"/>
          <p:cNvSpPr/>
          <p:nvPr/>
        </p:nvSpPr>
        <p:spPr>
          <a:xfrm>
            <a:off x="3029585" y="789495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月出</a:t>
            </a:r>
            <a:endParaRPr lang="zh-CN" altLang="en-US" sz="800" b="1"/>
          </a:p>
        </p:txBody>
      </p:sp>
      <p:sp>
        <p:nvSpPr>
          <p:cNvPr id="51" name="圆角矩形 50"/>
          <p:cNvSpPr/>
          <p:nvPr/>
        </p:nvSpPr>
        <p:spPr>
          <a:xfrm>
            <a:off x="1821815" y="789495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凌晨</a:t>
            </a:r>
            <a:endParaRPr lang="zh-CN" altLang="en-US" sz="800" b="1"/>
          </a:p>
        </p:txBody>
      </p:sp>
      <p:sp>
        <p:nvSpPr>
          <p:cNvPr id="52" name="圆角矩形 51"/>
          <p:cNvSpPr/>
          <p:nvPr/>
        </p:nvSpPr>
        <p:spPr>
          <a:xfrm>
            <a:off x="3769995" y="8173720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漫展</a:t>
            </a:r>
            <a:r>
              <a:rPr lang="zh-CN" altLang="en-US" sz="800" b="1"/>
              <a:t>随拍</a:t>
            </a:r>
            <a:endParaRPr lang="zh-CN" altLang="en-US" sz="800" b="1"/>
          </a:p>
        </p:txBody>
      </p:sp>
      <p:sp>
        <p:nvSpPr>
          <p:cNvPr id="53" name="圆角矩形 52"/>
          <p:cNvSpPr/>
          <p:nvPr/>
        </p:nvSpPr>
        <p:spPr>
          <a:xfrm>
            <a:off x="1821815" y="7334885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展览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54" name="圆角矩形 53"/>
          <p:cNvSpPr/>
          <p:nvPr/>
        </p:nvSpPr>
        <p:spPr>
          <a:xfrm>
            <a:off x="3029585" y="7052945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产品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55" name="圆角矩形 54"/>
          <p:cNvSpPr/>
          <p:nvPr/>
        </p:nvSpPr>
        <p:spPr>
          <a:xfrm>
            <a:off x="2817495" y="7616825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水下</a:t>
            </a:r>
            <a:r>
              <a:rPr lang="zh-CN" altLang="en-US" sz="800" b="1"/>
              <a:t>摄影</a:t>
            </a:r>
            <a:endParaRPr lang="zh-CN" altLang="en-US" sz="800" b="1"/>
          </a:p>
        </p:txBody>
      </p:sp>
      <p:sp>
        <p:nvSpPr>
          <p:cNvPr id="56" name="圆角矩形 55"/>
          <p:cNvSpPr/>
          <p:nvPr/>
        </p:nvSpPr>
        <p:spPr>
          <a:xfrm>
            <a:off x="3524885" y="761682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航拍</a:t>
            </a:r>
            <a:endParaRPr lang="zh-CN" altLang="en-US" sz="800" b="1"/>
          </a:p>
        </p:txBody>
      </p:sp>
      <p:sp>
        <p:nvSpPr>
          <p:cNvPr id="57" name="圆角矩形 56"/>
          <p:cNvSpPr/>
          <p:nvPr/>
        </p:nvSpPr>
        <p:spPr>
          <a:xfrm>
            <a:off x="1806575" y="8173720"/>
            <a:ext cx="94869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沙滩随拍</a:t>
            </a:r>
            <a:r>
              <a:rPr lang="en-US" altLang="zh-CN" sz="800" b="1"/>
              <a:t>&amp;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58" name="圆角矩形 57"/>
          <p:cNvSpPr/>
          <p:nvPr/>
        </p:nvSpPr>
        <p:spPr>
          <a:xfrm>
            <a:off x="3528695" y="7887335"/>
            <a:ext cx="68008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专业摄影</a:t>
            </a:r>
            <a:endParaRPr lang="zh-CN" altLang="en-US" sz="800" b="1"/>
          </a:p>
        </p:txBody>
      </p:sp>
      <p:sp>
        <p:nvSpPr>
          <p:cNvPr id="59" name="圆角矩形 58"/>
          <p:cNvSpPr/>
          <p:nvPr/>
        </p:nvSpPr>
        <p:spPr>
          <a:xfrm>
            <a:off x="3743960" y="7052945"/>
            <a:ext cx="67754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旅行随拍</a:t>
            </a:r>
            <a:endParaRPr lang="zh-CN" altLang="en-US" sz="800" b="1"/>
          </a:p>
        </p:txBody>
      </p:sp>
      <p:sp>
        <p:nvSpPr>
          <p:cNvPr id="60" name="圆角矩形 59"/>
          <p:cNvSpPr/>
          <p:nvPr/>
        </p:nvSpPr>
        <p:spPr>
          <a:xfrm>
            <a:off x="2317750" y="7894955"/>
            <a:ext cx="68008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水下摄影</a:t>
            </a:r>
            <a:endParaRPr lang="zh-CN" altLang="en-US" sz="800" b="1"/>
          </a:p>
        </p:txBody>
      </p:sp>
      <p:sp>
        <p:nvSpPr>
          <p:cNvPr id="61" name="圆角矩形 60"/>
          <p:cNvSpPr/>
          <p:nvPr/>
        </p:nvSpPr>
        <p:spPr>
          <a:xfrm>
            <a:off x="2319655" y="7052945"/>
            <a:ext cx="67754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无人跟随</a:t>
            </a:r>
            <a:endParaRPr lang="zh-CN" altLang="en-US" sz="800" b="1"/>
          </a:p>
        </p:txBody>
      </p:sp>
      <p:sp>
        <p:nvSpPr>
          <p:cNvPr id="62" name="圆角矩形 61"/>
          <p:cNvSpPr/>
          <p:nvPr/>
        </p:nvSpPr>
        <p:spPr>
          <a:xfrm>
            <a:off x="3524885" y="733869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街拍</a:t>
            </a:r>
            <a:endParaRPr lang="zh-CN" altLang="en-US" sz="800" b="1"/>
          </a:p>
        </p:txBody>
      </p:sp>
      <p:sp>
        <p:nvSpPr>
          <p:cNvPr id="63" name="圆角矩形 62"/>
          <p:cNvSpPr/>
          <p:nvPr/>
        </p:nvSpPr>
        <p:spPr>
          <a:xfrm>
            <a:off x="4016375" y="733488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拍</a:t>
            </a:r>
            <a:r>
              <a:rPr lang="zh-CN" altLang="en-US" sz="800" b="1"/>
              <a:t>人</a:t>
            </a:r>
            <a:endParaRPr lang="zh-CN" altLang="en-US" sz="800" b="1"/>
          </a:p>
        </p:txBody>
      </p:sp>
      <p:sp>
        <p:nvSpPr>
          <p:cNvPr id="64" name="圆角矩形 63"/>
          <p:cNvSpPr/>
          <p:nvPr/>
        </p:nvSpPr>
        <p:spPr>
          <a:xfrm>
            <a:off x="4016375" y="761682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拍</a:t>
            </a:r>
            <a:r>
              <a:rPr lang="zh-CN" altLang="en-US" sz="800" b="1"/>
              <a:t>景</a:t>
            </a:r>
            <a:endParaRPr lang="zh-CN" altLang="en-US" sz="800" b="1"/>
          </a:p>
        </p:txBody>
      </p:sp>
      <p:sp>
        <p:nvSpPr>
          <p:cNvPr id="65" name="圆角矩形 64"/>
          <p:cNvSpPr/>
          <p:nvPr/>
        </p:nvSpPr>
        <p:spPr>
          <a:xfrm>
            <a:off x="4177030" y="5028565"/>
            <a:ext cx="421640" cy="2032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 b="1"/>
              <a:t>80%</a:t>
            </a:r>
            <a:endParaRPr lang="en-US" altLang="zh-CN" sz="800" b="1"/>
          </a:p>
        </p:txBody>
      </p:sp>
      <p:sp>
        <p:nvSpPr>
          <p:cNvPr id="28" name="文本框 27"/>
          <p:cNvSpPr txBox="1"/>
          <p:nvPr/>
        </p:nvSpPr>
        <p:spPr>
          <a:xfrm>
            <a:off x="1227455" y="51625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70C0"/>
            </a:gs>
            <a:gs pos="100000">
              <a:schemeClr val="bg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4159885" y="191008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321550" y="2263775"/>
            <a:ext cx="360000" cy="36000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472940" y="2263775"/>
            <a:ext cx="323469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Photography co...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28" name="图片 27" descr="Screenshot 2024-11-01 231748"/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-898525"/>
            <a:ext cx="513080" cy="594360"/>
          </a:xfrm>
          <a:prstGeom prst="rect">
            <a:avLst/>
          </a:prstGeom>
        </p:spPr>
      </p:pic>
      <p:pic>
        <p:nvPicPr>
          <p:cNvPr id="20" name="图片 19" descr="天线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5845" y="9245600"/>
            <a:ext cx="270000" cy="270000"/>
          </a:xfrm>
          <a:prstGeom prst="rect">
            <a:avLst/>
          </a:prstGeom>
        </p:spPr>
      </p:pic>
      <p:pic>
        <p:nvPicPr>
          <p:cNvPr id="21" name="图片 20" descr="放大镜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4830" y="9245600"/>
            <a:ext cx="270000" cy="270000"/>
          </a:xfrm>
          <a:prstGeom prst="rect">
            <a:avLst/>
          </a:prstGeom>
        </p:spPr>
      </p:pic>
      <p:pic>
        <p:nvPicPr>
          <p:cNvPr id="22" name="图片 21" descr="年龄-青年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51270" y="9245600"/>
            <a:ext cx="270000" cy="270000"/>
          </a:xfrm>
          <a:prstGeom prst="rect">
            <a:avLst/>
          </a:prstGeom>
        </p:spPr>
      </p:pic>
      <p:pic>
        <p:nvPicPr>
          <p:cNvPr id="23" name="图片 22" descr="头像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87235" y="9245600"/>
            <a:ext cx="270000" cy="270000"/>
          </a:xfrm>
          <a:prstGeom prst="rect">
            <a:avLst/>
          </a:prstGeom>
        </p:spPr>
      </p:pic>
      <p:sp>
        <p:nvSpPr>
          <p:cNvPr id="29" name="圆角矩形 28"/>
          <p:cNvSpPr/>
          <p:nvPr/>
        </p:nvSpPr>
        <p:spPr>
          <a:xfrm>
            <a:off x="4483735" y="5042535"/>
            <a:ext cx="3223260" cy="1020445"/>
          </a:xfrm>
          <a:prstGeom prst="roundRect">
            <a:avLst>
              <a:gd name="adj" fmla="val 1742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4483735" y="2750820"/>
            <a:ext cx="3223260" cy="2240915"/>
          </a:xfrm>
          <a:prstGeom prst="roundRect">
            <a:avLst>
              <a:gd name="adj" fmla="val 8465"/>
            </a:avLst>
          </a:prstGeom>
          <a:blipFill rotWithShape="1">
            <a:blip r:embed="rId11"/>
            <a:tile tx="0" ty="0" sx="75000" sy="75000" flip="none" algn="tl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5495925" y="5215890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>
                <a:sym typeface="+mn-ea"/>
              </a:rPr>
              <a:t>广东省佛山市三水区</a:t>
            </a:r>
            <a:r>
              <a:rPr lang="zh-CN" altLang="en-US" sz="1000" b="1">
                <a:sym typeface="+mn-ea"/>
              </a:rPr>
              <a:t>里水镇</a:t>
            </a:r>
            <a:endParaRPr lang="zh-CN" altLang="en-US" sz="1000" b="1">
              <a:sym typeface="+mn-ea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5495925" y="5571490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/>
              <a:t>大步工业区</a:t>
            </a:r>
            <a:endParaRPr lang="zh-CN" altLang="en-US" sz="1000" b="1"/>
          </a:p>
        </p:txBody>
      </p:sp>
      <p:sp>
        <p:nvSpPr>
          <p:cNvPr id="34" name="文本框 33"/>
          <p:cNvSpPr txBox="1"/>
          <p:nvPr/>
        </p:nvSpPr>
        <p:spPr>
          <a:xfrm>
            <a:off x="4660900" y="5241290"/>
            <a:ext cx="83566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城市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660900" y="5596890"/>
            <a:ext cx="74295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地点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493895" y="6109970"/>
            <a:ext cx="3223260" cy="2322195"/>
          </a:xfrm>
          <a:prstGeom prst="roundRect">
            <a:avLst>
              <a:gd name="adj" fmla="val 866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670425" y="6320790"/>
            <a:ext cx="1775460" cy="444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sym typeface="+mn-ea"/>
              </a:rPr>
              <a:t>选择您的偏好！</a:t>
            </a:r>
            <a:endParaRPr lang="zh-CN" altLang="en-US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484370" y="8486775"/>
            <a:ext cx="1547495" cy="446405"/>
          </a:xfrm>
          <a:prstGeom prst="roundRect">
            <a:avLst>
              <a:gd name="adj" fmla="val 30156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gradFill>
              <a:gsLst>
                <a:gs pos="100000">
                  <a:srgbClr val="7030A0"/>
                </a:gs>
                <a:gs pos="0">
                  <a:srgbClr val="FFC000"/>
                </a:gs>
              </a:gsLst>
              <a:lin ang="1782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/>
              <a:t>保存</a:t>
            </a:r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6096000" y="8486775"/>
            <a:ext cx="1585595" cy="446405"/>
          </a:xfrm>
          <a:prstGeom prst="roundRect">
            <a:avLst>
              <a:gd name="adj" fmla="val 30156"/>
            </a:avLst>
          </a:prstGeom>
          <a:gradFill>
            <a:gsLst>
              <a:gs pos="0">
                <a:schemeClr val="bg1"/>
              </a:gs>
              <a:gs pos="54000">
                <a:schemeClr val="accent2">
                  <a:lumMod val="85000"/>
                </a:schemeClr>
              </a:gs>
            </a:gsLst>
            <a:lin ang="72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/>
              <a:t>现在约稿</a:t>
            </a:r>
            <a:endParaRPr lang="zh-CN" altLang="en-US" sz="1000" b="1"/>
          </a:p>
        </p:txBody>
      </p:sp>
      <p:sp>
        <p:nvSpPr>
          <p:cNvPr id="3" name="圆角矩形 2"/>
          <p:cNvSpPr/>
          <p:nvPr/>
        </p:nvSpPr>
        <p:spPr>
          <a:xfrm>
            <a:off x="4757420" y="669925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日落</a:t>
            </a:r>
            <a:endParaRPr lang="zh-CN" altLang="en-US" sz="800" b="1"/>
          </a:p>
        </p:txBody>
      </p:sp>
      <p:sp>
        <p:nvSpPr>
          <p:cNvPr id="4" name="圆角矩形 3"/>
          <p:cNvSpPr/>
          <p:nvPr/>
        </p:nvSpPr>
        <p:spPr>
          <a:xfrm>
            <a:off x="5465445" y="698119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日</a:t>
            </a:r>
            <a:r>
              <a:rPr lang="zh-CN" altLang="en-US" sz="800" b="1"/>
              <a:t>出</a:t>
            </a:r>
            <a:endParaRPr lang="zh-CN" altLang="en-US" sz="800" b="1"/>
          </a:p>
        </p:txBody>
      </p:sp>
      <p:sp>
        <p:nvSpPr>
          <p:cNvPr id="5" name="圆角矩形 4"/>
          <p:cNvSpPr/>
          <p:nvPr/>
        </p:nvSpPr>
        <p:spPr>
          <a:xfrm>
            <a:off x="5720715" y="782002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上午</a:t>
            </a:r>
            <a:endParaRPr lang="zh-CN" altLang="en-US" sz="800" b="1"/>
          </a:p>
        </p:txBody>
      </p:sp>
      <p:sp>
        <p:nvSpPr>
          <p:cNvPr id="8" name="圆角矩形 7"/>
          <p:cNvSpPr/>
          <p:nvPr/>
        </p:nvSpPr>
        <p:spPr>
          <a:xfrm>
            <a:off x="5253355" y="726313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下午</a:t>
            </a:r>
            <a:endParaRPr lang="zh-CN" altLang="en-US" sz="800" b="1"/>
          </a:p>
        </p:txBody>
      </p:sp>
      <p:sp>
        <p:nvSpPr>
          <p:cNvPr id="9" name="圆角矩形 8"/>
          <p:cNvSpPr/>
          <p:nvPr/>
        </p:nvSpPr>
        <p:spPr>
          <a:xfrm>
            <a:off x="6212205" y="782002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晚上</a:t>
            </a:r>
            <a:endParaRPr lang="zh-CN" altLang="en-US" sz="800" b="1"/>
          </a:p>
        </p:txBody>
      </p:sp>
      <p:sp>
        <p:nvSpPr>
          <p:cNvPr id="10" name="圆角矩形 9"/>
          <p:cNvSpPr/>
          <p:nvPr/>
        </p:nvSpPr>
        <p:spPr>
          <a:xfrm>
            <a:off x="5965190" y="698119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傍晚</a:t>
            </a:r>
            <a:endParaRPr lang="zh-CN" altLang="en-US" sz="800" b="1"/>
          </a:p>
        </p:txBody>
      </p:sp>
      <p:sp>
        <p:nvSpPr>
          <p:cNvPr id="11" name="圆角矩形 10"/>
          <p:cNvSpPr/>
          <p:nvPr/>
        </p:nvSpPr>
        <p:spPr>
          <a:xfrm>
            <a:off x="4757420" y="726313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月落</a:t>
            </a:r>
            <a:endParaRPr lang="zh-CN" altLang="en-US" sz="800" b="1"/>
          </a:p>
        </p:txBody>
      </p:sp>
      <p:sp>
        <p:nvSpPr>
          <p:cNvPr id="12" name="圆角矩形 11"/>
          <p:cNvSpPr/>
          <p:nvPr/>
        </p:nvSpPr>
        <p:spPr>
          <a:xfrm>
            <a:off x="5965190" y="754126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月出</a:t>
            </a:r>
            <a:endParaRPr lang="zh-CN" altLang="en-US" sz="800" b="1"/>
          </a:p>
        </p:txBody>
      </p:sp>
      <p:sp>
        <p:nvSpPr>
          <p:cNvPr id="13" name="圆角矩形 12"/>
          <p:cNvSpPr/>
          <p:nvPr/>
        </p:nvSpPr>
        <p:spPr>
          <a:xfrm>
            <a:off x="4757420" y="754126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凌晨</a:t>
            </a:r>
            <a:endParaRPr lang="zh-CN" altLang="en-US" sz="800" b="1"/>
          </a:p>
        </p:txBody>
      </p:sp>
      <p:sp>
        <p:nvSpPr>
          <p:cNvPr id="14" name="圆角矩形 13"/>
          <p:cNvSpPr/>
          <p:nvPr/>
        </p:nvSpPr>
        <p:spPr>
          <a:xfrm>
            <a:off x="6705600" y="7820025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漫展</a:t>
            </a:r>
            <a:r>
              <a:rPr lang="zh-CN" altLang="en-US" sz="800" b="1"/>
              <a:t>随拍</a:t>
            </a:r>
            <a:endParaRPr lang="zh-CN" altLang="en-US" sz="800" b="1"/>
          </a:p>
        </p:txBody>
      </p:sp>
      <p:sp>
        <p:nvSpPr>
          <p:cNvPr id="17" name="圆角矩形 16"/>
          <p:cNvSpPr/>
          <p:nvPr/>
        </p:nvSpPr>
        <p:spPr>
          <a:xfrm>
            <a:off x="4757420" y="6981190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展览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18" name="圆角矩形 17"/>
          <p:cNvSpPr/>
          <p:nvPr/>
        </p:nvSpPr>
        <p:spPr>
          <a:xfrm>
            <a:off x="5965190" y="6699250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产品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19" name="圆角矩形 18"/>
          <p:cNvSpPr/>
          <p:nvPr/>
        </p:nvSpPr>
        <p:spPr>
          <a:xfrm>
            <a:off x="5753100" y="7263130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水下</a:t>
            </a:r>
            <a:r>
              <a:rPr lang="zh-CN" altLang="en-US" sz="800" b="1"/>
              <a:t>摄影</a:t>
            </a:r>
            <a:endParaRPr lang="zh-CN" altLang="en-US" sz="800" b="1"/>
          </a:p>
        </p:txBody>
      </p:sp>
      <p:sp>
        <p:nvSpPr>
          <p:cNvPr id="24" name="圆角矩形 23"/>
          <p:cNvSpPr/>
          <p:nvPr/>
        </p:nvSpPr>
        <p:spPr>
          <a:xfrm>
            <a:off x="6460490" y="726313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航拍</a:t>
            </a:r>
            <a:endParaRPr lang="zh-CN" altLang="en-US" sz="800" b="1"/>
          </a:p>
        </p:txBody>
      </p:sp>
      <p:sp>
        <p:nvSpPr>
          <p:cNvPr id="25" name="圆角矩形 24"/>
          <p:cNvSpPr/>
          <p:nvPr/>
        </p:nvSpPr>
        <p:spPr>
          <a:xfrm>
            <a:off x="4742180" y="7820025"/>
            <a:ext cx="94869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沙滩随拍</a:t>
            </a:r>
            <a:r>
              <a:rPr lang="en-US" altLang="zh-CN" sz="800" b="1"/>
              <a:t>&amp;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27" name="圆角矩形 26"/>
          <p:cNvSpPr/>
          <p:nvPr/>
        </p:nvSpPr>
        <p:spPr>
          <a:xfrm>
            <a:off x="6464300" y="7533640"/>
            <a:ext cx="68008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专业摄影</a:t>
            </a:r>
            <a:endParaRPr lang="zh-CN" altLang="en-US" sz="800" b="1"/>
          </a:p>
        </p:txBody>
      </p:sp>
      <p:sp>
        <p:nvSpPr>
          <p:cNvPr id="30" name="圆角矩形 29"/>
          <p:cNvSpPr/>
          <p:nvPr/>
        </p:nvSpPr>
        <p:spPr>
          <a:xfrm>
            <a:off x="6679565" y="6699250"/>
            <a:ext cx="67754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旅行随拍</a:t>
            </a:r>
            <a:endParaRPr lang="zh-CN" altLang="en-US" sz="800" b="1"/>
          </a:p>
        </p:txBody>
      </p:sp>
      <p:sp>
        <p:nvSpPr>
          <p:cNvPr id="36" name="圆角矩形 35"/>
          <p:cNvSpPr/>
          <p:nvPr/>
        </p:nvSpPr>
        <p:spPr>
          <a:xfrm>
            <a:off x="5253355" y="7541260"/>
            <a:ext cx="68008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水</a:t>
            </a:r>
            <a:r>
              <a:rPr lang="zh-CN" altLang="en-US" sz="800" b="1"/>
              <a:t>上摄影</a:t>
            </a:r>
            <a:endParaRPr lang="zh-CN" altLang="en-US" sz="800" b="1"/>
          </a:p>
        </p:txBody>
      </p:sp>
      <p:sp>
        <p:nvSpPr>
          <p:cNvPr id="40" name="圆角矩形 39"/>
          <p:cNvSpPr/>
          <p:nvPr/>
        </p:nvSpPr>
        <p:spPr>
          <a:xfrm>
            <a:off x="5255260" y="6699250"/>
            <a:ext cx="67754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无人跟随</a:t>
            </a:r>
            <a:endParaRPr lang="zh-CN" altLang="en-US" sz="800" b="1"/>
          </a:p>
        </p:txBody>
      </p:sp>
      <p:sp>
        <p:nvSpPr>
          <p:cNvPr id="43" name="圆角矩形 42"/>
          <p:cNvSpPr/>
          <p:nvPr/>
        </p:nvSpPr>
        <p:spPr>
          <a:xfrm>
            <a:off x="6460490" y="698500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街拍</a:t>
            </a:r>
            <a:endParaRPr lang="zh-CN" altLang="en-US" sz="800" b="1"/>
          </a:p>
        </p:txBody>
      </p:sp>
      <p:sp>
        <p:nvSpPr>
          <p:cNvPr id="44" name="圆角矩形 43"/>
          <p:cNvSpPr/>
          <p:nvPr/>
        </p:nvSpPr>
        <p:spPr>
          <a:xfrm>
            <a:off x="6951980" y="698119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拍</a:t>
            </a:r>
            <a:r>
              <a:rPr lang="zh-CN" altLang="en-US" sz="800" b="1"/>
              <a:t>人</a:t>
            </a:r>
            <a:endParaRPr lang="zh-CN" altLang="en-US" sz="800" b="1"/>
          </a:p>
        </p:txBody>
      </p:sp>
      <p:sp>
        <p:nvSpPr>
          <p:cNvPr id="45" name="圆角矩形 44"/>
          <p:cNvSpPr/>
          <p:nvPr/>
        </p:nvSpPr>
        <p:spPr>
          <a:xfrm>
            <a:off x="6951980" y="726313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拍</a:t>
            </a:r>
            <a:r>
              <a:rPr lang="zh-CN" altLang="en-US" sz="800" b="1"/>
              <a:t>景</a:t>
            </a:r>
            <a:endParaRPr lang="zh-CN" altLang="en-US" sz="800" b="1"/>
          </a:p>
        </p:txBody>
      </p:sp>
      <p:sp>
        <p:nvSpPr>
          <p:cNvPr id="46" name="圆角矩形 45"/>
          <p:cNvSpPr/>
          <p:nvPr/>
        </p:nvSpPr>
        <p:spPr>
          <a:xfrm>
            <a:off x="7112635" y="4674870"/>
            <a:ext cx="421640" cy="2032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 b="1"/>
              <a:t>80%</a:t>
            </a:r>
            <a:endParaRPr lang="en-US" altLang="zh-CN" sz="800" b="1"/>
          </a:p>
        </p:txBody>
      </p:sp>
      <p:sp>
        <p:nvSpPr>
          <p:cNvPr id="2" name="文本框 1"/>
          <p:cNvSpPr txBox="1"/>
          <p:nvPr/>
        </p:nvSpPr>
        <p:spPr>
          <a:xfrm>
            <a:off x="1227455" y="-81407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70C0"/>
            </a:gs>
            <a:gs pos="100000">
              <a:schemeClr val="bg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Screenshot 2024-11-01 231748"/>
          <p:cNvPicPr>
            <a:picLocks noChangeAspect="1"/>
          </p:cNvPicPr>
          <p:nvPr/>
        </p:nvPicPr>
        <p:blipFill>
          <a:blip r:embed="rId1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-898525"/>
            <a:ext cx="513080" cy="594360"/>
          </a:xfrm>
          <a:prstGeom prst="rect">
            <a:avLst/>
          </a:prstGeom>
        </p:spPr>
      </p:pic>
      <p:pic>
        <p:nvPicPr>
          <p:cNvPr id="2" name="20241113_230047Edit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74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70C0"/>
            </a:gs>
            <a:gs pos="100000">
              <a:schemeClr val="bg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4159885" y="-127127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321550" y="-917575"/>
            <a:ext cx="360000" cy="36000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472940" y="-917575"/>
            <a:ext cx="264033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Photography co...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28" name="图片 27" descr="Screenshot 2024-11-01 231748"/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-898525"/>
            <a:ext cx="513080" cy="594360"/>
          </a:xfrm>
          <a:prstGeom prst="rect">
            <a:avLst/>
          </a:prstGeom>
        </p:spPr>
      </p:pic>
      <p:pic>
        <p:nvPicPr>
          <p:cNvPr id="20" name="图片 19" descr="天线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5845" y="6064250"/>
            <a:ext cx="270000" cy="270000"/>
          </a:xfrm>
          <a:prstGeom prst="rect">
            <a:avLst/>
          </a:prstGeom>
        </p:spPr>
      </p:pic>
      <p:pic>
        <p:nvPicPr>
          <p:cNvPr id="21" name="图片 20" descr="放大镜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4830" y="6064250"/>
            <a:ext cx="270000" cy="270000"/>
          </a:xfrm>
          <a:prstGeom prst="rect">
            <a:avLst/>
          </a:prstGeom>
        </p:spPr>
      </p:pic>
      <p:pic>
        <p:nvPicPr>
          <p:cNvPr id="22" name="图片 21" descr="年龄-青年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51270" y="6064250"/>
            <a:ext cx="270000" cy="270000"/>
          </a:xfrm>
          <a:prstGeom prst="rect">
            <a:avLst/>
          </a:prstGeom>
        </p:spPr>
      </p:pic>
      <p:pic>
        <p:nvPicPr>
          <p:cNvPr id="23" name="图片 22" descr="头像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87235" y="6064250"/>
            <a:ext cx="270000" cy="270000"/>
          </a:xfrm>
          <a:prstGeom prst="rect">
            <a:avLst/>
          </a:prstGeom>
        </p:spPr>
      </p:pic>
      <p:sp>
        <p:nvSpPr>
          <p:cNvPr id="29" name="圆角矩形 28"/>
          <p:cNvSpPr/>
          <p:nvPr/>
        </p:nvSpPr>
        <p:spPr>
          <a:xfrm>
            <a:off x="4483735" y="1861185"/>
            <a:ext cx="3223260" cy="1020445"/>
          </a:xfrm>
          <a:prstGeom prst="roundRect">
            <a:avLst>
              <a:gd name="adj" fmla="val 1742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4483735" y="-430530"/>
            <a:ext cx="3223260" cy="2240915"/>
          </a:xfrm>
          <a:prstGeom prst="roundRect">
            <a:avLst>
              <a:gd name="adj" fmla="val 8465"/>
            </a:avLst>
          </a:prstGeom>
          <a:blipFill rotWithShape="1">
            <a:blip r:embed="rId11"/>
            <a:tile tx="0" ty="0" sx="75000" sy="75000" flip="none" algn="tl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5495925" y="2034540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>
                <a:sym typeface="+mn-ea"/>
              </a:rPr>
              <a:t>广东省佛山市三水区</a:t>
            </a:r>
            <a:r>
              <a:rPr lang="zh-CN" altLang="en-US" sz="1000" b="1">
                <a:sym typeface="+mn-ea"/>
              </a:rPr>
              <a:t>里水镇</a:t>
            </a:r>
            <a:endParaRPr lang="zh-CN" altLang="en-US" sz="1000" b="1">
              <a:sym typeface="+mn-ea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5495925" y="2390140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/>
              <a:t>大步工业区</a:t>
            </a:r>
            <a:endParaRPr lang="zh-CN" altLang="en-US" sz="1000" b="1"/>
          </a:p>
        </p:txBody>
      </p:sp>
      <p:sp>
        <p:nvSpPr>
          <p:cNvPr id="34" name="文本框 33"/>
          <p:cNvSpPr txBox="1"/>
          <p:nvPr/>
        </p:nvSpPr>
        <p:spPr>
          <a:xfrm>
            <a:off x="4660900" y="2059940"/>
            <a:ext cx="83566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城市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660900" y="2415540"/>
            <a:ext cx="74295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地点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483735" y="2932430"/>
            <a:ext cx="3197860" cy="2319655"/>
          </a:xfrm>
          <a:prstGeom prst="roundRect">
            <a:avLst>
              <a:gd name="adj" fmla="val 853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 b="1"/>
          </a:p>
        </p:txBody>
      </p:sp>
      <p:sp>
        <p:nvSpPr>
          <p:cNvPr id="46" name="圆角矩形 45"/>
          <p:cNvSpPr/>
          <p:nvPr/>
        </p:nvSpPr>
        <p:spPr>
          <a:xfrm>
            <a:off x="7112635" y="1493520"/>
            <a:ext cx="421640" cy="2032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 b="1"/>
              <a:t>80%</a:t>
            </a:r>
            <a:endParaRPr lang="en-US" altLang="zh-CN" sz="800" b="1"/>
          </a:p>
        </p:txBody>
      </p:sp>
      <p:sp>
        <p:nvSpPr>
          <p:cNvPr id="2" name="文本框 1"/>
          <p:cNvSpPr txBox="1"/>
          <p:nvPr/>
        </p:nvSpPr>
        <p:spPr>
          <a:xfrm>
            <a:off x="4652010" y="3107690"/>
            <a:ext cx="2851150" cy="6045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200" b="1">
                <a:solidFill>
                  <a:schemeClr val="bg1"/>
                </a:solidFill>
                <a:sym typeface="+mn-ea"/>
              </a:rPr>
              <a:t>已经找到摄影师（</a:t>
            </a:r>
            <a:r>
              <a:rPr lang="zh-CN" altLang="en-US" sz="1200" b="1">
                <a:solidFill>
                  <a:schemeClr val="bg1"/>
                </a:solidFill>
                <a:sym typeface="+mn-ea"/>
              </a:rPr>
              <a:t>专业）！</a:t>
            </a:r>
            <a:endParaRPr lang="zh-CN" altLang="en-US" sz="1200" b="1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800">
                <a:solidFill>
                  <a:schemeClr val="bg1"/>
                </a:solidFill>
                <a:sym typeface="+mn-ea"/>
              </a:rPr>
              <a:t>她距离约稿地点还有</a:t>
            </a:r>
            <a:r>
              <a:rPr lang="en-US" altLang="zh-CN" sz="80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800" b="1">
                <a:solidFill>
                  <a:schemeClr val="bg1"/>
                </a:solidFill>
                <a:sym typeface="+mn-ea"/>
              </a:rPr>
              <a:t>4.6</a:t>
            </a:r>
            <a:r>
              <a:rPr lang="zh-CN" altLang="en-US" sz="800" b="1">
                <a:solidFill>
                  <a:schemeClr val="bg1"/>
                </a:solidFill>
                <a:sym typeface="+mn-ea"/>
              </a:rPr>
              <a:t>公里（</a:t>
            </a:r>
            <a:r>
              <a:rPr lang="en-US" altLang="zh-CN" sz="800" b="1">
                <a:solidFill>
                  <a:schemeClr val="bg1"/>
                </a:solidFill>
                <a:sym typeface="+mn-ea"/>
              </a:rPr>
              <a:t>35</a:t>
            </a:r>
            <a:r>
              <a:rPr lang="zh-CN" altLang="en-US" sz="800" b="1">
                <a:solidFill>
                  <a:schemeClr val="bg1"/>
                </a:solidFill>
                <a:sym typeface="+mn-ea"/>
              </a:rPr>
              <a:t>分钟）</a:t>
            </a:r>
            <a:r>
              <a:rPr lang="en-US" altLang="zh-CN" sz="8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800">
                <a:solidFill>
                  <a:schemeClr val="bg1"/>
                </a:solidFill>
                <a:sym typeface="+mn-ea"/>
              </a:rPr>
              <a:t>，和她沟通您的喜好</a:t>
            </a:r>
            <a:r>
              <a:rPr lang="zh-CN" altLang="en-US" sz="800">
                <a:solidFill>
                  <a:schemeClr val="bg1"/>
                </a:solidFill>
                <a:sym typeface="+mn-ea"/>
              </a:rPr>
              <a:t>吧！</a:t>
            </a:r>
            <a:endParaRPr lang="zh-CN" altLang="en-US" sz="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484370" y="5305425"/>
            <a:ext cx="1547495" cy="446405"/>
          </a:xfrm>
          <a:prstGeom prst="roundRect">
            <a:avLst>
              <a:gd name="adj" fmla="val 30156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gradFill>
              <a:gsLst>
                <a:gs pos="100000">
                  <a:srgbClr val="7030A0"/>
                </a:gs>
                <a:gs pos="0">
                  <a:srgbClr val="FFC000"/>
                </a:gs>
              </a:gsLst>
              <a:lin ang="1782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endParaRPr lang="zh-CN" altLang="en-US" sz="1000" b="1"/>
          </a:p>
        </p:txBody>
      </p:sp>
      <p:sp>
        <p:nvSpPr>
          <p:cNvPr id="4" name="圆角矩形 3"/>
          <p:cNvSpPr/>
          <p:nvPr/>
        </p:nvSpPr>
        <p:spPr>
          <a:xfrm>
            <a:off x="6096000" y="5305425"/>
            <a:ext cx="1585595" cy="446405"/>
          </a:xfrm>
          <a:prstGeom prst="roundRect">
            <a:avLst>
              <a:gd name="adj" fmla="val 30156"/>
            </a:avLst>
          </a:prstGeom>
          <a:gradFill>
            <a:gsLst>
              <a:gs pos="0">
                <a:schemeClr val="bg1"/>
              </a:gs>
              <a:gs pos="50000">
                <a:schemeClr val="accent2">
                  <a:lumMod val="85000"/>
                </a:schemeClr>
              </a:gs>
            </a:gsLst>
            <a:lin ang="72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/>
              <a:t>联系摄影师</a:t>
            </a:r>
            <a:endParaRPr lang="zh-CN" altLang="en-US" sz="1000" b="1"/>
          </a:p>
        </p:txBody>
      </p:sp>
      <p:sp>
        <p:nvSpPr>
          <p:cNvPr id="3" name="文本框 2"/>
          <p:cNvSpPr txBox="1"/>
          <p:nvPr/>
        </p:nvSpPr>
        <p:spPr>
          <a:xfrm>
            <a:off x="2208530" y="5406390"/>
            <a:ext cx="6096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zh-CN" altLang="en-US" sz="1000" b="1">
                <a:solidFill>
                  <a:schemeClr val="bg1"/>
                </a:solidFill>
                <a:sym typeface="+mn-ea"/>
              </a:rPr>
              <a:t>确定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765675" y="3712845"/>
            <a:ext cx="858520" cy="854710"/>
          </a:xfrm>
          <a:prstGeom prst="ellipse">
            <a:avLst/>
          </a:prstGeom>
          <a:blipFill rotWithShape="1">
            <a:blip r:embed="rId12"/>
            <a:tile tx="-38100" sx="5000" sy="5000"/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5732145" y="3701415"/>
            <a:ext cx="1723390" cy="8858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400" b="1">
                <a:solidFill>
                  <a:schemeClr val="bg1"/>
                </a:solidFill>
                <a:sym typeface="+mn-ea"/>
              </a:rPr>
              <a:t>没有猫猫没有生活</a:t>
            </a:r>
            <a:endParaRPr lang="zh-CN" altLang="en-US" sz="1400" b="1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800">
                <a:solidFill>
                  <a:schemeClr val="bg1"/>
                </a:solidFill>
                <a:sym typeface="+mn-ea"/>
              </a:rPr>
              <a:t>（已实名：程</a:t>
            </a:r>
            <a:r>
              <a:rPr lang="en-US" altLang="zh-CN" sz="800">
                <a:solidFill>
                  <a:schemeClr val="bg1"/>
                </a:solidFill>
                <a:sym typeface="+mn-ea"/>
              </a:rPr>
              <a:t>*</a:t>
            </a:r>
            <a:r>
              <a:rPr lang="zh-CN" altLang="en-US" sz="800">
                <a:solidFill>
                  <a:schemeClr val="bg1"/>
                </a:solidFill>
                <a:sym typeface="+mn-ea"/>
              </a:rPr>
              <a:t>海）</a:t>
            </a:r>
            <a:endParaRPr lang="zh-CN" altLang="en-US" sz="8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8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800" b="1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  </a:t>
            </a:r>
            <a:r>
              <a:rPr lang="zh-CN" altLang="en-US" sz="800" b="1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社区认证</a:t>
            </a:r>
            <a:r>
              <a:rPr lang="en-US" altLang="zh-CN" sz="800" b="1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5</a:t>
            </a:r>
            <a:r>
              <a:rPr lang="zh-CN" altLang="en-US" sz="800" b="1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级专业摄影师</a:t>
            </a:r>
            <a:r>
              <a:rPr lang="en-US" altLang="zh-CN" sz="800" b="1">
                <a:noFill/>
                <a:highlight>
                  <a:srgbClr val="FFFF00"/>
                </a:highlight>
                <a:sym typeface="+mn-ea"/>
              </a:rPr>
              <a:t>—</a:t>
            </a:r>
            <a:endParaRPr lang="en-US" altLang="zh-CN" sz="800" b="1">
              <a:noFill/>
              <a:highlight>
                <a:srgbClr val="FFFF00"/>
              </a:highlight>
              <a:sym typeface="+mn-ea"/>
            </a:endParaRPr>
          </a:p>
          <a:p>
            <a:pPr algn="l"/>
            <a:endParaRPr lang="en-US" altLang="zh-CN" sz="800" b="1">
              <a:noFill/>
              <a:highlight>
                <a:srgbClr val="FFFF00"/>
              </a:highlight>
              <a:sym typeface="+mn-ea"/>
            </a:endParaRPr>
          </a:p>
          <a:p>
            <a:pPr algn="l"/>
            <a:r>
              <a:rPr lang="en-US" altLang="zh-CN" sz="800" b="1">
                <a:solidFill>
                  <a:schemeClr val="bg1"/>
                </a:solidFill>
                <a:highlight>
                  <a:srgbClr val="C0C0C0"/>
                </a:highlight>
                <a:sym typeface="+mn-ea"/>
              </a:rPr>
              <a:t>  </a:t>
            </a:r>
            <a:r>
              <a:rPr lang="zh-CN" altLang="en-US" sz="800" b="1">
                <a:solidFill>
                  <a:schemeClr val="bg1"/>
                </a:solidFill>
                <a:highlight>
                  <a:srgbClr val="C0C0C0"/>
                </a:highlight>
                <a:sym typeface="+mn-ea"/>
              </a:rPr>
              <a:t>服务态度好</a:t>
            </a:r>
            <a:r>
              <a:rPr lang="en-US" altLang="zh-CN" sz="800" b="1">
                <a:noFill/>
                <a:highlight>
                  <a:srgbClr val="C0C0C0"/>
                </a:highlight>
                <a:sym typeface="+mn-ea"/>
              </a:rPr>
              <a:t>-- </a:t>
            </a:r>
            <a:r>
              <a:rPr lang="en-US" altLang="zh-CN" sz="800" b="1">
                <a:noFill/>
                <a:sym typeface="+mn-ea"/>
              </a:rPr>
              <a:t>  </a:t>
            </a:r>
            <a:r>
              <a:rPr lang="en-US" altLang="zh-CN" sz="800" b="1">
                <a:noFill/>
                <a:highlight>
                  <a:srgbClr val="C0C0C0"/>
                </a:highlight>
                <a:sym typeface="+mn-ea"/>
              </a:rPr>
              <a:t> </a:t>
            </a:r>
            <a:r>
              <a:rPr lang="en-US" altLang="zh-CN" sz="800" b="1">
                <a:solidFill>
                  <a:schemeClr val="bg1"/>
                </a:solidFill>
                <a:highlight>
                  <a:srgbClr val="C0C0C0"/>
                </a:highlight>
                <a:sym typeface="+mn-ea"/>
              </a:rPr>
              <a:t>  </a:t>
            </a:r>
            <a:r>
              <a:rPr lang="zh-CN" altLang="en-US" sz="800" b="1">
                <a:solidFill>
                  <a:schemeClr val="bg1"/>
                </a:solidFill>
                <a:highlight>
                  <a:srgbClr val="C0C0C0"/>
                </a:highlight>
                <a:sym typeface="+mn-ea"/>
              </a:rPr>
              <a:t>摄影手法专业</a:t>
            </a:r>
            <a:r>
              <a:rPr lang="en-US" altLang="zh-CN" sz="800" b="1">
                <a:noFill/>
                <a:highlight>
                  <a:srgbClr val="C0C0C0"/>
                </a:highlight>
                <a:sym typeface="+mn-ea"/>
              </a:rPr>
              <a:t>--</a:t>
            </a:r>
            <a:endParaRPr lang="en-US" altLang="zh-CN" sz="800" b="1">
              <a:noFill/>
              <a:highlight>
                <a:srgbClr val="C0C0C0"/>
              </a:highlight>
              <a:sym typeface="+mn-ea"/>
            </a:endParaRPr>
          </a:p>
          <a:p>
            <a:pPr algn="l"/>
            <a:endParaRPr lang="en-US" altLang="zh-CN" sz="800" b="1">
              <a:noFill/>
              <a:highlight>
                <a:srgbClr val="C0C0C0"/>
              </a:highlight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660900" y="4713605"/>
            <a:ext cx="1370965" cy="360045"/>
          </a:xfrm>
          <a:prstGeom prst="roundRect">
            <a:avLst>
              <a:gd name="adj" fmla="val 30156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gradFill>
              <a:gsLst>
                <a:gs pos="100000">
                  <a:srgbClr val="7030A0"/>
                </a:gs>
                <a:gs pos="0">
                  <a:schemeClr val="bg1"/>
                </a:gs>
              </a:gsLst>
              <a:lin ang="1782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000" b="1"/>
              <a:t>查看她的</a:t>
            </a:r>
            <a:r>
              <a:rPr lang="zh-CN" altLang="en-US" sz="1000" b="1"/>
              <a:t>主页</a:t>
            </a:r>
            <a:endParaRPr lang="zh-CN" altLang="en-US" sz="1000" b="1"/>
          </a:p>
        </p:txBody>
      </p:sp>
      <p:sp>
        <p:nvSpPr>
          <p:cNvPr id="11" name="圆角矩形 10"/>
          <p:cNvSpPr/>
          <p:nvPr/>
        </p:nvSpPr>
        <p:spPr>
          <a:xfrm>
            <a:off x="6163310" y="4713605"/>
            <a:ext cx="1370965" cy="360045"/>
          </a:xfrm>
          <a:prstGeom prst="roundRect">
            <a:avLst>
              <a:gd name="adj" fmla="val 30156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gradFill>
              <a:gsLst>
                <a:gs pos="100000">
                  <a:schemeClr val="bg1"/>
                </a:gs>
                <a:gs pos="0">
                  <a:srgbClr val="FFC000"/>
                </a:gs>
              </a:gsLst>
              <a:lin ang="1782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000" b="1"/>
              <a:t>查看过往服务</a:t>
            </a:r>
            <a:endParaRPr lang="zh-CN" altLang="en-US" sz="1000" b="1"/>
          </a:p>
        </p:txBody>
      </p:sp>
      <p:sp>
        <p:nvSpPr>
          <p:cNvPr id="12" name="文本框 11"/>
          <p:cNvSpPr txBox="1"/>
          <p:nvPr/>
        </p:nvSpPr>
        <p:spPr>
          <a:xfrm>
            <a:off x="1227455" y="-81407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7844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Photography commission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Get your picture without you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248400" y="2719705"/>
            <a:ext cx="53016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chemeClr val="tx1"/>
                </a:solidFill>
              </a:rPr>
              <a:t>With click on your favourite Tags and click a botton for the end.</a:t>
            </a:r>
            <a:endParaRPr lang="en-US" b="1">
              <a:solidFill>
                <a:schemeClr val="tx1"/>
              </a:solidFill>
            </a:endParaRPr>
          </a:p>
          <a:p>
            <a:endParaRPr lang="en-US" b="1">
              <a:solidFill>
                <a:schemeClr val="tx1"/>
              </a:solidFill>
            </a:endParaRPr>
          </a:p>
          <a:p>
            <a:r>
              <a:rPr lang="en-US" b="1">
                <a:solidFill>
                  <a:schemeClr val="tx1"/>
                </a:solidFill>
              </a:rPr>
              <a:t>You can get your own photographer, and...</a:t>
            </a:r>
            <a:endParaRPr lang="en-US" b="1">
              <a:solidFill>
                <a:schemeClr val="tx1"/>
              </a:solidFill>
            </a:endParaRPr>
          </a:p>
          <a:p>
            <a:endParaRPr lang="en-US" b="1">
              <a:solidFill>
                <a:schemeClr val="tx1"/>
              </a:solidFill>
            </a:endParaRPr>
          </a:p>
          <a:p>
            <a:r>
              <a:rPr lang="en-US" altLang="zh-CN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</a:rPr>
              <a:t>Enjoy the photos.</a:t>
            </a:r>
            <a:endParaRPr lang="en-US" b="1">
              <a:solidFill>
                <a:schemeClr val="tx1"/>
              </a:solidFill>
            </a:endParaRPr>
          </a:p>
        </p:txBody>
      </p:sp>
      <p:pic>
        <p:nvPicPr>
          <p:cNvPr id="30" name="图片 29" descr="Screenshot 2024-11-01 231748"/>
          <p:cNvPicPr>
            <a:picLocks noChangeAspect="1"/>
          </p:cNvPicPr>
          <p:nvPr/>
        </p:nvPicPr>
        <p:blipFill>
          <a:blip r:embed="rId19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444500"/>
            <a:ext cx="513080" cy="59436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224280" y="2263775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385945" y="2617470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537335" y="2617470"/>
            <a:ext cx="2849245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Photography co...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5" name="图片 4" descr="天线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920240" y="9599295"/>
            <a:ext cx="270000" cy="270000"/>
          </a:xfrm>
          <a:prstGeom prst="rect">
            <a:avLst/>
          </a:prstGeom>
        </p:spPr>
      </p:pic>
      <p:pic>
        <p:nvPicPr>
          <p:cNvPr id="25" name="图片 24" descr="放大镜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689225" y="9599295"/>
            <a:ext cx="270000" cy="270000"/>
          </a:xfrm>
          <a:prstGeom prst="rect">
            <a:avLst/>
          </a:prstGeom>
        </p:spPr>
      </p:pic>
      <p:pic>
        <p:nvPicPr>
          <p:cNvPr id="29" name="图片 28" descr="年龄-青年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415665" y="9599295"/>
            <a:ext cx="270000" cy="270000"/>
          </a:xfrm>
          <a:prstGeom prst="rect">
            <a:avLst/>
          </a:prstGeom>
        </p:spPr>
      </p:pic>
      <p:pic>
        <p:nvPicPr>
          <p:cNvPr id="31" name="图片 30" descr="头像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151630" y="9599295"/>
            <a:ext cx="270000" cy="270000"/>
          </a:xfrm>
          <a:prstGeom prst="rect">
            <a:avLst/>
          </a:prstGeom>
        </p:spPr>
      </p:pic>
      <p:sp>
        <p:nvSpPr>
          <p:cNvPr id="32" name="圆角矩形 31"/>
          <p:cNvSpPr/>
          <p:nvPr/>
        </p:nvSpPr>
        <p:spPr>
          <a:xfrm>
            <a:off x="1548130" y="5396230"/>
            <a:ext cx="3223260" cy="1020445"/>
          </a:xfrm>
          <a:prstGeom prst="roundRect">
            <a:avLst>
              <a:gd name="adj" fmla="val 1742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1548130" y="3104515"/>
            <a:ext cx="3223260" cy="2240915"/>
          </a:xfrm>
          <a:prstGeom prst="roundRect">
            <a:avLst>
              <a:gd name="adj" fmla="val 8465"/>
            </a:avLst>
          </a:prstGeom>
          <a:blipFill rotWithShape="1">
            <a:blip r:embed="rId29"/>
            <a:tile tx="0" ty="0" sx="75000" sy="75000" flip="none" algn="tl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2560320" y="5569585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>
                <a:sym typeface="+mn-ea"/>
              </a:rPr>
              <a:t>广东省佛山市三水区</a:t>
            </a:r>
            <a:r>
              <a:rPr lang="zh-CN" altLang="en-US" sz="1000" b="1">
                <a:sym typeface="+mn-ea"/>
              </a:rPr>
              <a:t>里水镇</a:t>
            </a:r>
            <a:endParaRPr lang="zh-CN" altLang="en-US" sz="1000" b="1"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560320" y="5925185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/>
              <a:t>大步工业区</a:t>
            </a:r>
            <a:endParaRPr lang="zh-CN" altLang="en-US" sz="1000" b="1"/>
          </a:p>
        </p:txBody>
      </p:sp>
      <p:sp>
        <p:nvSpPr>
          <p:cNvPr id="37" name="文本框 36"/>
          <p:cNvSpPr txBox="1"/>
          <p:nvPr/>
        </p:nvSpPr>
        <p:spPr>
          <a:xfrm>
            <a:off x="1725295" y="5594985"/>
            <a:ext cx="83566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城市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725295" y="5950585"/>
            <a:ext cx="74295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地点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1558290" y="6463665"/>
            <a:ext cx="3223260" cy="2322195"/>
          </a:xfrm>
          <a:prstGeom prst="roundRect">
            <a:avLst>
              <a:gd name="adj" fmla="val 866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734820" y="6674485"/>
            <a:ext cx="1775460" cy="444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sym typeface="+mn-ea"/>
              </a:rPr>
              <a:t>选择您的偏好！</a:t>
            </a:r>
            <a:endParaRPr lang="zh-CN" altLang="en-US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1548765" y="8840470"/>
            <a:ext cx="1547495" cy="446405"/>
          </a:xfrm>
          <a:prstGeom prst="roundRect">
            <a:avLst>
              <a:gd name="adj" fmla="val 30156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gradFill>
              <a:gsLst>
                <a:gs pos="100000">
                  <a:srgbClr val="7030A0"/>
                </a:gs>
                <a:gs pos="0">
                  <a:srgbClr val="FFC000"/>
                </a:gs>
              </a:gsLst>
              <a:lin ang="1782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/>
              <a:t>保存</a:t>
            </a:r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3160395" y="8840470"/>
            <a:ext cx="1585595" cy="446405"/>
          </a:xfrm>
          <a:prstGeom prst="roundRect">
            <a:avLst>
              <a:gd name="adj" fmla="val 30156"/>
            </a:avLst>
          </a:prstGeom>
          <a:gradFill>
            <a:gsLst>
              <a:gs pos="0">
                <a:schemeClr val="bg1"/>
              </a:gs>
              <a:gs pos="54000">
                <a:schemeClr val="accent2">
                  <a:lumMod val="85000"/>
                </a:schemeClr>
              </a:gs>
            </a:gsLst>
            <a:lin ang="72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/>
              <a:t>现在约稿</a:t>
            </a:r>
            <a:endParaRPr lang="zh-CN" altLang="en-US" sz="1000" b="1"/>
          </a:p>
        </p:txBody>
      </p:sp>
      <p:sp>
        <p:nvSpPr>
          <p:cNvPr id="43" name="圆角矩形 42"/>
          <p:cNvSpPr/>
          <p:nvPr/>
        </p:nvSpPr>
        <p:spPr>
          <a:xfrm>
            <a:off x="1821815" y="705294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日落</a:t>
            </a:r>
            <a:endParaRPr lang="zh-CN" altLang="en-US" sz="800" b="1"/>
          </a:p>
        </p:txBody>
      </p:sp>
      <p:sp>
        <p:nvSpPr>
          <p:cNvPr id="44" name="圆角矩形 43"/>
          <p:cNvSpPr/>
          <p:nvPr/>
        </p:nvSpPr>
        <p:spPr>
          <a:xfrm>
            <a:off x="2529840" y="733488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日</a:t>
            </a:r>
            <a:r>
              <a:rPr lang="zh-CN" altLang="en-US" sz="800" b="1"/>
              <a:t>出</a:t>
            </a:r>
            <a:endParaRPr lang="zh-CN" altLang="en-US" sz="800" b="1"/>
          </a:p>
        </p:txBody>
      </p:sp>
      <p:sp>
        <p:nvSpPr>
          <p:cNvPr id="45" name="圆角矩形 44"/>
          <p:cNvSpPr/>
          <p:nvPr/>
        </p:nvSpPr>
        <p:spPr>
          <a:xfrm>
            <a:off x="2785110" y="817372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上午</a:t>
            </a:r>
            <a:endParaRPr lang="zh-CN" altLang="en-US" sz="800" b="1"/>
          </a:p>
        </p:txBody>
      </p:sp>
      <p:sp>
        <p:nvSpPr>
          <p:cNvPr id="46" name="圆角矩形 45"/>
          <p:cNvSpPr/>
          <p:nvPr/>
        </p:nvSpPr>
        <p:spPr>
          <a:xfrm>
            <a:off x="2317750" y="761682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下午</a:t>
            </a:r>
            <a:endParaRPr lang="zh-CN" altLang="en-US" sz="800" b="1"/>
          </a:p>
        </p:txBody>
      </p:sp>
      <p:sp>
        <p:nvSpPr>
          <p:cNvPr id="47" name="圆角矩形 46"/>
          <p:cNvSpPr/>
          <p:nvPr/>
        </p:nvSpPr>
        <p:spPr>
          <a:xfrm>
            <a:off x="3276600" y="817372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晚上</a:t>
            </a:r>
            <a:endParaRPr lang="zh-CN" altLang="en-US" sz="800" b="1"/>
          </a:p>
        </p:txBody>
      </p:sp>
      <p:sp>
        <p:nvSpPr>
          <p:cNvPr id="48" name="圆角矩形 47"/>
          <p:cNvSpPr/>
          <p:nvPr/>
        </p:nvSpPr>
        <p:spPr>
          <a:xfrm>
            <a:off x="3029585" y="733488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傍晚</a:t>
            </a:r>
            <a:endParaRPr lang="zh-CN" altLang="en-US" sz="800" b="1"/>
          </a:p>
        </p:txBody>
      </p:sp>
      <p:sp>
        <p:nvSpPr>
          <p:cNvPr id="49" name="圆角矩形 48"/>
          <p:cNvSpPr/>
          <p:nvPr/>
        </p:nvSpPr>
        <p:spPr>
          <a:xfrm>
            <a:off x="1821815" y="761682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月落</a:t>
            </a:r>
            <a:endParaRPr lang="zh-CN" altLang="en-US" sz="800" b="1"/>
          </a:p>
        </p:txBody>
      </p:sp>
      <p:sp>
        <p:nvSpPr>
          <p:cNvPr id="50" name="圆角矩形 49"/>
          <p:cNvSpPr/>
          <p:nvPr/>
        </p:nvSpPr>
        <p:spPr>
          <a:xfrm>
            <a:off x="3029585" y="789495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月出</a:t>
            </a:r>
            <a:endParaRPr lang="zh-CN" altLang="en-US" sz="800" b="1"/>
          </a:p>
        </p:txBody>
      </p:sp>
      <p:sp>
        <p:nvSpPr>
          <p:cNvPr id="51" name="圆角矩形 50"/>
          <p:cNvSpPr/>
          <p:nvPr/>
        </p:nvSpPr>
        <p:spPr>
          <a:xfrm>
            <a:off x="1821815" y="789495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凌晨</a:t>
            </a:r>
            <a:endParaRPr lang="zh-CN" altLang="en-US" sz="800" b="1"/>
          </a:p>
        </p:txBody>
      </p:sp>
      <p:sp>
        <p:nvSpPr>
          <p:cNvPr id="52" name="圆角矩形 51"/>
          <p:cNvSpPr/>
          <p:nvPr/>
        </p:nvSpPr>
        <p:spPr>
          <a:xfrm>
            <a:off x="3769995" y="8173720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漫展</a:t>
            </a:r>
            <a:r>
              <a:rPr lang="zh-CN" altLang="en-US" sz="800" b="1"/>
              <a:t>随拍</a:t>
            </a:r>
            <a:endParaRPr lang="zh-CN" altLang="en-US" sz="800" b="1"/>
          </a:p>
        </p:txBody>
      </p:sp>
      <p:sp>
        <p:nvSpPr>
          <p:cNvPr id="53" name="圆角矩形 52"/>
          <p:cNvSpPr/>
          <p:nvPr/>
        </p:nvSpPr>
        <p:spPr>
          <a:xfrm>
            <a:off x="1821815" y="7334885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展览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54" name="圆角矩形 53"/>
          <p:cNvSpPr/>
          <p:nvPr/>
        </p:nvSpPr>
        <p:spPr>
          <a:xfrm>
            <a:off x="3029585" y="7052945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产品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55" name="圆角矩形 54"/>
          <p:cNvSpPr/>
          <p:nvPr/>
        </p:nvSpPr>
        <p:spPr>
          <a:xfrm>
            <a:off x="2817495" y="7616825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水下</a:t>
            </a:r>
            <a:r>
              <a:rPr lang="zh-CN" altLang="en-US" sz="800" b="1"/>
              <a:t>摄影</a:t>
            </a:r>
            <a:endParaRPr lang="zh-CN" altLang="en-US" sz="800" b="1"/>
          </a:p>
        </p:txBody>
      </p:sp>
      <p:sp>
        <p:nvSpPr>
          <p:cNvPr id="56" name="圆角矩形 55"/>
          <p:cNvSpPr/>
          <p:nvPr/>
        </p:nvSpPr>
        <p:spPr>
          <a:xfrm>
            <a:off x="3524885" y="761682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航拍</a:t>
            </a:r>
            <a:endParaRPr lang="zh-CN" altLang="en-US" sz="800" b="1"/>
          </a:p>
        </p:txBody>
      </p:sp>
      <p:sp>
        <p:nvSpPr>
          <p:cNvPr id="57" name="圆角矩形 56"/>
          <p:cNvSpPr/>
          <p:nvPr/>
        </p:nvSpPr>
        <p:spPr>
          <a:xfrm>
            <a:off x="1806575" y="8173720"/>
            <a:ext cx="94869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沙滩随拍</a:t>
            </a:r>
            <a:r>
              <a:rPr lang="en-US" altLang="zh-CN" sz="800" b="1"/>
              <a:t>&amp;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58" name="圆角矩形 57"/>
          <p:cNvSpPr/>
          <p:nvPr/>
        </p:nvSpPr>
        <p:spPr>
          <a:xfrm>
            <a:off x="3528695" y="7887335"/>
            <a:ext cx="68008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专业摄影</a:t>
            </a:r>
            <a:endParaRPr lang="zh-CN" altLang="en-US" sz="800" b="1"/>
          </a:p>
        </p:txBody>
      </p:sp>
      <p:sp>
        <p:nvSpPr>
          <p:cNvPr id="59" name="圆角矩形 58"/>
          <p:cNvSpPr/>
          <p:nvPr/>
        </p:nvSpPr>
        <p:spPr>
          <a:xfrm>
            <a:off x="3743960" y="7052945"/>
            <a:ext cx="67754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旅行随拍</a:t>
            </a:r>
            <a:endParaRPr lang="zh-CN" altLang="en-US" sz="800" b="1"/>
          </a:p>
        </p:txBody>
      </p:sp>
      <p:sp>
        <p:nvSpPr>
          <p:cNvPr id="60" name="圆角矩形 59"/>
          <p:cNvSpPr/>
          <p:nvPr/>
        </p:nvSpPr>
        <p:spPr>
          <a:xfrm>
            <a:off x="2317750" y="7894955"/>
            <a:ext cx="68008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水下摄影</a:t>
            </a:r>
            <a:endParaRPr lang="zh-CN" altLang="en-US" sz="800" b="1"/>
          </a:p>
        </p:txBody>
      </p:sp>
      <p:sp>
        <p:nvSpPr>
          <p:cNvPr id="61" name="圆角矩形 60"/>
          <p:cNvSpPr/>
          <p:nvPr/>
        </p:nvSpPr>
        <p:spPr>
          <a:xfrm>
            <a:off x="2319655" y="7052945"/>
            <a:ext cx="67754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无人跟随</a:t>
            </a:r>
            <a:endParaRPr lang="zh-CN" altLang="en-US" sz="800" b="1"/>
          </a:p>
        </p:txBody>
      </p:sp>
      <p:sp>
        <p:nvSpPr>
          <p:cNvPr id="62" name="圆角矩形 61"/>
          <p:cNvSpPr/>
          <p:nvPr/>
        </p:nvSpPr>
        <p:spPr>
          <a:xfrm>
            <a:off x="3524885" y="733869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街拍</a:t>
            </a:r>
            <a:endParaRPr lang="zh-CN" altLang="en-US" sz="800" b="1"/>
          </a:p>
        </p:txBody>
      </p:sp>
      <p:sp>
        <p:nvSpPr>
          <p:cNvPr id="63" name="圆角矩形 62"/>
          <p:cNvSpPr/>
          <p:nvPr/>
        </p:nvSpPr>
        <p:spPr>
          <a:xfrm>
            <a:off x="4016375" y="733488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拍</a:t>
            </a:r>
            <a:r>
              <a:rPr lang="zh-CN" altLang="en-US" sz="800" b="1"/>
              <a:t>人</a:t>
            </a:r>
            <a:endParaRPr lang="zh-CN" altLang="en-US" sz="800" b="1"/>
          </a:p>
        </p:txBody>
      </p:sp>
      <p:sp>
        <p:nvSpPr>
          <p:cNvPr id="64" name="圆角矩形 63"/>
          <p:cNvSpPr/>
          <p:nvPr/>
        </p:nvSpPr>
        <p:spPr>
          <a:xfrm>
            <a:off x="4016375" y="761682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拍</a:t>
            </a:r>
            <a:r>
              <a:rPr lang="zh-CN" altLang="en-US" sz="800" b="1"/>
              <a:t>景</a:t>
            </a:r>
            <a:endParaRPr lang="zh-CN" altLang="en-US" sz="800" b="1"/>
          </a:p>
        </p:txBody>
      </p:sp>
      <p:sp>
        <p:nvSpPr>
          <p:cNvPr id="65" name="圆角矩形 64"/>
          <p:cNvSpPr/>
          <p:nvPr/>
        </p:nvSpPr>
        <p:spPr>
          <a:xfrm>
            <a:off x="4177030" y="5028565"/>
            <a:ext cx="421640" cy="2032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 b="1"/>
              <a:t>80%</a:t>
            </a:r>
            <a:endParaRPr lang="en-US" altLang="zh-CN" sz="800" b="1"/>
          </a:p>
        </p:txBody>
      </p:sp>
      <p:sp>
        <p:nvSpPr>
          <p:cNvPr id="28" name="圆角矩形 27"/>
          <p:cNvSpPr/>
          <p:nvPr/>
        </p:nvSpPr>
        <p:spPr>
          <a:xfrm>
            <a:off x="12951460" y="233426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6113125" y="2687955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7" name="文本框 66"/>
          <p:cNvSpPr txBox="1"/>
          <p:nvPr/>
        </p:nvSpPr>
        <p:spPr>
          <a:xfrm>
            <a:off x="13264515" y="2687955"/>
            <a:ext cx="264033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Photography co...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68" name="图片 67" descr="天线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647420" y="9669780"/>
            <a:ext cx="270000" cy="270000"/>
          </a:xfrm>
          <a:prstGeom prst="rect">
            <a:avLst/>
          </a:prstGeom>
        </p:spPr>
      </p:pic>
      <p:pic>
        <p:nvPicPr>
          <p:cNvPr id="69" name="图片 68" descr="放大镜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416405" y="9669780"/>
            <a:ext cx="270000" cy="270000"/>
          </a:xfrm>
          <a:prstGeom prst="rect">
            <a:avLst/>
          </a:prstGeom>
        </p:spPr>
      </p:pic>
      <p:pic>
        <p:nvPicPr>
          <p:cNvPr id="70" name="图片 69" descr="年龄-青年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5142845" y="9669780"/>
            <a:ext cx="270000" cy="270000"/>
          </a:xfrm>
          <a:prstGeom prst="rect">
            <a:avLst/>
          </a:prstGeom>
        </p:spPr>
      </p:pic>
      <p:pic>
        <p:nvPicPr>
          <p:cNvPr id="71" name="图片 70" descr="头像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5878810" y="9669780"/>
            <a:ext cx="270000" cy="270000"/>
          </a:xfrm>
          <a:prstGeom prst="rect">
            <a:avLst/>
          </a:prstGeom>
        </p:spPr>
      </p:pic>
      <p:sp>
        <p:nvSpPr>
          <p:cNvPr id="72" name="圆角矩形 71"/>
          <p:cNvSpPr/>
          <p:nvPr/>
        </p:nvSpPr>
        <p:spPr>
          <a:xfrm>
            <a:off x="13275310" y="5466715"/>
            <a:ext cx="3223260" cy="1020445"/>
          </a:xfrm>
          <a:prstGeom prst="roundRect">
            <a:avLst>
              <a:gd name="adj" fmla="val 1742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3275310" y="3175000"/>
            <a:ext cx="3223260" cy="2240915"/>
          </a:xfrm>
          <a:prstGeom prst="roundRect">
            <a:avLst>
              <a:gd name="adj" fmla="val 8465"/>
            </a:avLst>
          </a:prstGeom>
          <a:blipFill rotWithShape="1">
            <a:blip r:embed="rId29"/>
            <a:tile tx="0" ty="0" sx="75000" sy="75000" flip="none" algn="tl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>
            <a:off x="14287500" y="5640070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>
                <a:sym typeface="+mn-ea"/>
              </a:rPr>
              <a:t>广东省佛山市三水区</a:t>
            </a:r>
            <a:r>
              <a:rPr lang="zh-CN" altLang="en-US" sz="1000" b="1">
                <a:sym typeface="+mn-ea"/>
              </a:rPr>
              <a:t>里水镇</a:t>
            </a:r>
            <a:endParaRPr lang="zh-CN" altLang="en-US" sz="1000" b="1">
              <a:sym typeface="+mn-ea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14287500" y="5995670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/>
              <a:t>大步工业区</a:t>
            </a:r>
            <a:endParaRPr lang="zh-CN" altLang="en-US" sz="1000" b="1"/>
          </a:p>
        </p:txBody>
      </p:sp>
      <p:sp>
        <p:nvSpPr>
          <p:cNvPr id="76" name="文本框 75"/>
          <p:cNvSpPr txBox="1"/>
          <p:nvPr/>
        </p:nvSpPr>
        <p:spPr>
          <a:xfrm>
            <a:off x="13452475" y="5665470"/>
            <a:ext cx="83566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城市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3452475" y="6021070"/>
            <a:ext cx="74295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地点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13275310" y="6537960"/>
            <a:ext cx="3197860" cy="2319655"/>
          </a:xfrm>
          <a:prstGeom prst="roundRect">
            <a:avLst>
              <a:gd name="adj" fmla="val 853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 b="1"/>
          </a:p>
        </p:txBody>
      </p:sp>
      <p:sp>
        <p:nvSpPr>
          <p:cNvPr id="79" name="圆角矩形 78"/>
          <p:cNvSpPr/>
          <p:nvPr/>
        </p:nvSpPr>
        <p:spPr>
          <a:xfrm>
            <a:off x="15904210" y="5099050"/>
            <a:ext cx="421640" cy="2032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 b="1"/>
              <a:t>80%</a:t>
            </a:r>
            <a:endParaRPr lang="en-US" altLang="zh-CN" sz="800" b="1"/>
          </a:p>
        </p:txBody>
      </p:sp>
      <p:sp>
        <p:nvSpPr>
          <p:cNvPr id="80" name="文本框 79"/>
          <p:cNvSpPr txBox="1"/>
          <p:nvPr/>
        </p:nvSpPr>
        <p:spPr>
          <a:xfrm>
            <a:off x="13443585" y="6713220"/>
            <a:ext cx="2851150" cy="6045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200" b="1">
                <a:solidFill>
                  <a:schemeClr val="bg1"/>
                </a:solidFill>
                <a:sym typeface="+mn-ea"/>
              </a:rPr>
              <a:t>已经找到摄影师（</a:t>
            </a:r>
            <a:r>
              <a:rPr lang="zh-CN" altLang="en-US" sz="1200" b="1">
                <a:solidFill>
                  <a:schemeClr val="bg1"/>
                </a:solidFill>
                <a:sym typeface="+mn-ea"/>
              </a:rPr>
              <a:t>专业）！</a:t>
            </a:r>
            <a:endParaRPr lang="zh-CN" altLang="en-US" sz="1200" b="1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800">
                <a:solidFill>
                  <a:schemeClr val="bg1"/>
                </a:solidFill>
                <a:sym typeface="+mn-ea"/>
              </a:rPr>
              <a:t>她距离约稿地点还有</a:t>
            </a:r>
            <a:r>
              <a:rPr lang="en-US" altLang="zh-CN" sz="80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800" b="1">
                <a:solidFill>
                  <a:schemeClr val="bg1"/>
                </a:solidFill>
                <a:sym typeface="+mn-ea"/>
              </a:rPr>
              <a:t>4.6</a:t>
            </a:r>
            <a:r>
              <a:rPr lang="zh-CN" altLang="en-US" sz="800" b="1">
                <a:solidFill>
                  <a:schemeClr val="bg1"/>
                </a:solidFill>
                <a:sym typeface="+mn-ea"/>
              </a:rPr>
              <a:t>公里（</a:t>
            </a:r>
            <a:r>
              <a:rPr lang="en-US" altLang="zh-CN" sz="800" b="1">
                <a:solidFill>
                  <a:schemeClr val="bg1"/>
                </a:solidFill>
                <a:sym typeface="+mn-ea"/>
              </a:rPr>
              <a:t>35</a:t>
            </a:r>
            <a:r>
              <a:rPr lang="zh-CN" altLang="en-US" sz="800" b="1">
                <a:solidFill>
                  <a:schemeClr val="bg1"/>
                </a:solidFill>
                <a:sym typeface="+mn-ea"/>
              </a:rPr>
              <a:t>分钟）</a:t>
            </a:r>
            <a:r>
              <a:rPr lang="en-US" altLang="zh-CN" sz="8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800">
                <a:solidFill>
                  <a:schemeClr val="bg1"/>
                </a:solidFill>
                <a:sym typeface="+mn-ea"/>
              </a:rPr>
              <a:t>，和她沟通您的喜好</a:t>
            </a:r>
            <a:r>
              <a:rPr lang="zh-CN" altLang="en-US" sz="800">
                <a:solidFill>
                  <a:schemeClr val="bg1"/>
                </a:solidFill>
                <a:sym typeface="+mn-ea"/>
              </a:rPr>
              <a:t>吧！</a:t>
            </a:r>
            <a:endParaRPr lang="zh-CN" altLang="en-US" sz="800">
              <a:solidFill>
                <a:schemeClr val="bg1"/>
              </a:solidFill>
              <a:sym typeface="+mn-ea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13275945" y="8910955"/>
            <a:ext cx="1547495" cy="446405"/>
          </a:xfrm>
          <a:prstGeom prst="roundRect">
            <a:avLst>
              <a:gd name="adj" fmla="val 30156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gradFill>
              <a:gsLst>
                <a:gs pos="100000">
                  <a:srgbClr val="7030A0"/>
                </a:gs>
                <a:gs pos="0">
                  <a:srgbClr val="FFC000"/>
                </a:gs>
              </a:gsLst>
              <a:lin ang="1782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endParaRPr lang="zh-CN" altLang="en-US" sz="1000" b="1"/>
          </a:p>
        </p:txBody>
      </p:sp>
      <p:sp>
        <p:nvSpPr>
          <p:cNvPr id="82" name="圆角矩形 81"/>
          <p:cNvSpPr/>
          <p:nvPr/>
        </p:nvSpPr>
        <p:spPr>
          <a:xfrm>
            <a:off x="14887575" y="8910955"/>
            <a:ext cx="1585595" cy="446405"/>
          </a:xfrm>
          <a:prstGeom prst="roundRect">
            <a:avLst>
              <a:gd name="adj" fmla="val 30156"/>
            </a:avLst>
          </a:prstGeom>
          <a:gradFill>
            <a:gsLst>
              <a:gs pos="0">
                <a:schemeClr val="bg1"/>
              </a:gs>
              <a:gs pos="50000">
                <a:schemeClr val="accent2">
                  <a:lumMod val="85000"/>
                </a:schemeClr>
              </a:gs>
            </a:gsLst>
            <a:lin ang="72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/>
              <a:t>联系摄影师</a:t>
            </a:r>
            <a:endParaRPr lang="zh-CN" altLang="en-US" sz="1000" b="1"/>
          </a:p>
        </p:txBody>
      </p:sp>
      <p:sp>
        <p:nvSpPr>
          <p:cNvPr id="83" name="椭圆 82"/>
          <p:cNvSpPr/>
          <p:nvPr/>
        </p:nvSpPr>
        <p:spPr>
          <a:xfrm>
            <a:off x="13557250" y="7318375"/>
            <a:ext cx="858520" cy="854710"/>
          </a:xfrm>
          <a:prstGeom prst="ellipse">
            <a:avLst/>
          </a:prstGeom>
          <a:blipFill rotWithShape="1">
            <a:blip r:embed="rId30"/>
            <a:tile tx="-38100" sx="5000" sy="5000"/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4" name="文本框 83"/>
          <p:cNvSpPr txBox="1"/>
          <p:nvPr/>
        </p:nvSpPr>
        <p:spPr>
          <a:xfrm>
            <a:off x="14523720" y="7306945"/>
            <a:ext cx="1723390" cy="8858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400" b="1">
                <a:solidFill>
                  <a:schemeClr val="bg1"/>
                </a:solidFill>
                <a:sym typeface="+mn-ea"/>
              </a:rPr>
              <a:t>没有猫猫没有生活</a:t>
            </a:r>
            <a:endParaRPr lang="zh-CN" altLang="en-US" sz="1400" b="1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800">
                <a:solidFill>
                  <a:schemeClr val="bg1"/>
                </a:solidFill>
                <a:sym typeface="+mn-ea"/>
              </a:rPr>
              <a:t>（已实名：程</a:t>
            </a:r>
            <a:r>
              <a:rPr lang="en-US" altLang="zh-CN" sz="800">
                <a:solidFill>
                  <a:schemeClr val="bg1"/>
                </a:solidFill>
                <a:sym typeface="+mn-ea"/>
              </a:rPr>
              <a:t>*</a:t>
            </a:r>
            <a:r>
              <a:rPr lang="zh-CN" altLang="en-US" sz="800">
                <a:solidFill>
                  <a:schemeClr val="bg1"/>
                </a:solidFill>
                <a:sym typeface="+mn-ea"/>
              </a:rPr>
              <a:t>海）</a:t>
            </a:r>
            <a:endParaRPr lang="zh-CN" altLang="en-US" sz="8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8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800" b="1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  </a:t>
            </a:r>
            <a:r>
              <a:rPr lang="zh-CN" altLang="en-US" sz="800" b="1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社区认证</a:t>
            </a:r>
            <a:r>
              <a:rPr lang="en-US" altLang="zh-CN" sz="800" b="1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5</a:t>
            </a:r>
            <a:r>
              <a:rPr lang="zh-CN" altLang="en-US" sz="800" b="1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级专业摄影师</a:t>
            </a:r>
            <a:r>
              <a:rPr lang="en-US" altLang="zh-CN" sz="800" b="1">
                <a:noFill/>
                <a:highlight>
                  <a:srgbClr val="FFFF00"/>
                </a:highlight>
                <a:sym typeface="+mn-ea"/>
              </a:rPr>
              <a:t>—</a:t>
            </a:r>
            <a:endParaRPr lang="en-US" altLang="zh-CN" sz="800" b="1">
              <a:noFill/>
              <a:highlight>
                <a:srgbClr val="FFFF00"/>
              </a:highlight>
              <a:sym typeface="+mn-ea"/>
            </a:endParaRPr>
          </a:p>
          <a:p>
            <a:pPr algn="l"/>
            <a:endParaRPr lang="en-US" altLang="zh-CN" sz="800" b="1">
              <a:noFill/>
              <a:highlight>
                <a:srgbClr val="FFFF00"/>
              </a:highlight>
              <a:sym typeface="+mn-ea"/>
            </a:endParaRPr>
          </a:p>
          <a:p>
            <a:pPr algn="l"/>
            <a:r>
              <a:rPr lang="en-US" altLang="zh-CN" sz="800" b="1">
                <a:solidFill>
                  <a:schemeClr val="bg1"/>
                </a:solidFill>
                <a:highlight>
                  <a:srgbClr val="C0C0C0"/>
                </a:highlight>
                <a:sym typeface="+mn-ea"/>
              </a:rPr>
              <a:t>  </a:t>
            </a:r>
            <a:r>
              <a:rPr lang="zh-CN" altLang="en-US" sz="800" b="1">
                <a:solidFill>
                  <a:schemeClr val="bg1"/>
                </a:solidFill>
                <a:highlight>
                  <a:srgbClr val="C0C0C0"/>
                </a:highlight>
                <a:sym typeface="+mn-ea"/>
              </a:rPr>
              <a:t>服务态度好</a:t>
            </a:r>
            <a:r>
              <a:rPr lang="en-US" altLang="zh-CN" sz="800" b="1">
                <a:noFill/>
                <a:highlight>
                  <a:srgbClr val="C0C0C0"/>
                </a:highlight>
                <a:sym typeface="+mn-ea"/>
              </a:rPr>
              <a:t>-- </a:t>
            </a:r>
            <a:r>
              <a:rPr lang="en-US" altLang="zh-CN" sz="800" b="1">
                <a:noFill/>
                <a:sym typeface="+mn-ea"/>
              </a:rPr>
              <a:t>  </a:t>
            </a:r>
            <a:r>
              <a:rPr lang="en-US" altLang="zh-CN" sz="800" b="1">
                <a:noFill/>
                <a:highlight>
                  <a:srgbClr val="C0C0C0"/>
                </a:highlight>
                <a:sym typeface="+mn-ea"/>
              </a:rPr>
              <a:t> </a:t>
            </a:r>
            <a:r>
              <a:rPr lang="en-US" altLang="zh-CN" sz="800" b="1">
                <a:solidFill>
                  <a:schemeClr val="bg1"/>
                </a:solidFill>
                <a:highlight>
                  <a:srgbClr val="C0C0C0"/>
                </a:highlight>
                <a:sym typeface="+mn-ea"/>
              </a:rPr>
              <a:t>  </a:t>
            </a:r>
            <a:r>
              <a:rPr lang="zh-CN" altLang="en-US" sz="800" b="1">
                <a:solidFill>
                  <a:schemeClr val="bg1"/>
                </a:solidFill>
                <a:highlight>
                  <a:srgbClr val="C0C0C0"/>
                </a:highlight>
                <a:sym typeface="+mn-ea"/>
              </a:rPr>
              <a:t>摄影手法专业</a:t>
            </a:r>
            <a:r>
              <a:rPr lang="en-US" altLang="zh-CN" sz="800" b="1">
                <a:noFill/>
                <a:highlight>
                  <a:srgbClr val="C0C0C0"/>
                </a:highlight>
                <a:sym typeface="+mn-ea"/>
              </a:rPr>
              <a:t>--</a:t>
            </a:r>
            <a:endParaRPr lang="en-US" altLang="zh-CN" sz="800" b="1">
              <a:noFill/>
              <a:highlight>
                <a:srgbClr val="C0C0C0"/>
              </a:highlight>
              <a:sym typeface="+mn-ea"/>
            </a:endParaRPr>
          </a:p>
          <a:p>
            <a:pPr algn="l"/>
            <a:endParaRPr lang="en-US" altLang="zh-CN" sz="800" b="1">
              <a:noFill/>
              <a:highlight>
                <a:srgbClr val="C0C0C0"/>
              </a:highlight>
              <a:sym typeface="+mn-ea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13452475" y="8319135"/>
            <a:ext cx="1370965" cy="360045"/>
          </a:xfrm>
          <a:prstGeom prst="roundRect">
            <a:avLst>
              <a:gd name="adj" fmla="val 30156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gradFill>
              <a:gsLst>
                <a:gs pos="100000">
                  <a:srgbClr val="7030A0"/>
                </a:gs>
                <a:gs pos="0">
                  <a:schemeClr val="bg1"/>
                </a:gs>
              </a:gsLst>
              <a:lin ang="1782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000" b="1"/>
              <a:t>查看她的</a:t>
            </a:r>
            <a:r>
              <a:rPr lang="zh-CN" altLang="en-US" sz="1000" b="1"/>
              <a:t>主页</a:t>
            </a:r>
            <a:endParaRPr lang="zh-CN" altLang="en-US" sz="1000" b="1"/>
          </a:p>
        </p:txBody>
      </p:sp>
      <p:sp>
        <p:nvSpPr>
          <p:cNvPr id="86" name="圆角矩形 85"/>
          <p:cNvSpPr/>
          <p:nvPr/>
        </p:nvSpPr>
        <p:spPr>
          <a:xfrm>
            <a:off x="14954885" y="8319135"/>
            <a:ext cx="1370965" cy="360045"/>
          </a:xfrm>
          <a:prstGeom prst="roundRect">
            <a:avLst>
              <a:gd name="adj" fmla="val 30156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gradFill>
              <a:gsLst>
                <a:gs pos="100000">
                  <a:schemeClr val="bg1"/>
                </a:gs>
                <a:gs pos="0">
                  <a:srgbClr val="FFC000"/>
                </a:gs>
              </a:gsLst>
              <a:lin ang="1782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000" b="1"/>
              <a:t>查看过往服务</a:t>
            </a:r>
            <a:endParaRPr lang="zh-CN" altLang="en-US" sz="1000" b="1"/>
          </a:p>
        </p:txBody>
      </p:sp>
      <p:sp>
        <p:nvSpPr>
          <p:cNvPr id="87" name="文本框 86"/>
          <p:cNvSpPr txBox="1"/>
          <p:nvPr/>
        </p:nvSpPr>
        <p:spPr>
          <a:xfrm>
            <a:off x="11001375" y="9011285"/>
            <a:ext cx="6096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zh-CN" altLang="en-US" sz="1000" b="1">
                <a:solidFill>
                  <a:schemeClr val="bg1"/>
                </a:solidFill>
                <a:sym typeface="+mn-ea"/>
              </a:rPr>
              <a:t>确定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1227455" y="51625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7844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Photography commission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Get your picture without you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44525" y="2719705"/>
            <a:ext cx="53016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chemeClr val="tx1"/>
                </a:solidFill>
              </a:rPr>
              <a:t>We are caring about your safe and p</a:t>
            </a:r>
            <a:r>
              <a:rPr lang="zh-CN" altLang="en-US" b="1">
                <a:solidFill>
                  <a:schemeClr val="tx1"/>
                </a:solidFill>
              </a:rPr>
              <a:t>rivacy</a:t>
            </a:r>
            <a:r>
              <a:rPr lang="en-US" altLang="zh-CN" b="1">
                <a:solidFill>
                  <a:schemeClr val="tx1"/>
                </a:solidFill>
              </a:rPr>
              <a:t>, so w</a:t>
            </a:r>
            <a:r>
              <a:rPr lang="zh-CN" altLang="en-US" b="1">
                <a:solidFill>
                  <a:schemeClr val="tx1"/>
                </a:solidFill>
              </a:rPr>
              <a:t>e require all photographers available for orders to undergo </a:t>
            </a:r>
            <a:endParaRPr lang="zh-CN" altLang="en-US" b="1">
              <a:solidFill>
                <a:schemeClr val="tx1"/>
              </a:solidFill>
            </a:endParaRPr>
          </a:p>
          <a:p>
            <a:endParaRPr lang="zh-CN" altLang="en-US" b="1">
              <a:solidFill>
                <a:schemeClr val="tx1"/>
              </a:solidFill>
            </a:endParaRPr>
          </a:p>
          <a:p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30" name="图片 29" descr="Screenshot 2024-11-01 231748"/>
          <p:cNvPicPr>
            <a:picLocks noChangeAspect="1"/>
          </p:cNvPicPr>
          <p:nvPr/>
        </p:nvPicPr>
        <p:blipFill>
          <a:blip r:embed="rId19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444500"/>
            <a:ext cx="513080" cy="59436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-4490720" y="2263775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329055" y="2617470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-4177665" y="2617470"/>
            <a:ext cx="323469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Photography co...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5" name="图片 4" descr="天线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-3794760" y="9599295"/>
            <a:ext cx="270000" cy="270000"/>
          </a:xfrm>
          <a:prstGeom prst="rect">
            <a:avLst/>
          </a:prstGeom>
        </p:spPr>
      </p:pic>
      <p:pic>
        <p:nvPicPr>
          <p:cNvPr id="25" name="图片 24" descr="放大镜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3025775" y="9599295"/>
            <a:ext cx="270000" cy="270000"/>
          </a:xfrm>
          <a:prstGeom prst="rect">
            <a:avLst/>
          </a:prstGeom>
        </p:spPr>
      </p:pic>
      <p:pic>
        <p:nvPicPr>
          <p:cNvPr id="29" name="图片 28" descr="年龄-青年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-2299335" y="9599295"/>
            <a:ext cx="270000" cy="270000"/>
          </a:xfrm>
          <a:prstGeom prst="rect">
            <a:avLst/>
          </a:prstGeom>
        </p:spPr>
      </p:pic>
      <p:pic>
        <p:nvPicPr>
          <p:cNvPr id="31" name="图片 30" descr="头像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-1563370" y="9599295"/>
            <a:ext cx="270000" cy="270000"/>
          </a:xfrm>
          <a:prstGeom prst="rect">
            <a:avLst/>
          </a:prstGeom>
        </p:spPr>
      </p:pic>
      <p:sp>
        <p:nvSpPr>
          <p:cNvPr id="32" name="圆角矩形 31"/>
          <p:cNvSpPr/>
          <p:nvPr/>
        </p:nvSpPr>
        <p:spPr>
          <a:xfrm>
            <a:off x="-4166870" y="5396230"/>
            <a:ext cx="3223260" cy="1020445"/>
          </a:xfrm>
          <a:prstGeom prst="roundRect">
            <a:avLst>
              <a:gd name="adj" fmla="val 1742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-4166870" y="3104515"/>
            <a:ext cx="3223260" cy="2240915"/>
          </a:xfrm>
          <a:prstGeom prst="roundRect">
            <a:avLst>
              <a:gd name="adj" fmla="val 8465"/>
            </a:avLst>
          </a:prstGeom>
          <a:blipFill rotWithShape="1">
            <a:blip r:embed="rId29"/>
            <a:tile tx="0" ty="0" sx="75000" sy="75000" flip="none" algn="tl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-3154680" y="5569585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>
                <a:sym typeface="+mn-ea"/>
              </a:rPr>
              <a:t>广东省佛山市三水区</a:t>
            </a:r>
            <a:r>
              <a:rPr lang="zh-CN" altLang="en-US" sz="1000" b="1">
                <a:sym typeface="+mn-ea"/>
              </a:rPr>
              <a:t>里水镇</a:t>
            </a:r>
            <a:endParaRPr lang="zh-CN" altLang="en-US" sz="1000" b="1"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-3154680" y="5925185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/>
              <a:t>大步工业区</a:t>
            </a:r>
            <a:endParaRPr lang="zh-CN" altLang="en-US" sz="1000" b="1"/>
          </a:p>
        </p:txBody>
      </p:sp>
      <p:sp>
        <p:nvSpPr>
          <p:cNvPr id="37" name="文本框 36"/>
          <p:cNvSpPr txBox="1"/>
          <p:nvPr/>
        </p:nvSpPr>
        <p:spPr>
          <a:xfrm>
            <a:off x="-3989705" y="5594985"/>
            <a:ext cx="83566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城市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-3989705" y="5950585"/>
            <a:ext cx="74295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地点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-4156710" y="6463665"/>
            <a:ext cx="3223260" cy="2322195"/>
          </a:xfrm>
          <a:prstGeom prst="roundRect">
            <a:avLst>
              <a:gd name="adj" fmla="val 866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-3980180" y="6674485"/>
            <a:ext cx="1775460" cy="444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sym typeface="+mn-ea"/>
              </a:rPr>
              <a:t>选择您的偏好！</a:t>
            </a:r>
            <a:endParaRPr lang="zh-CN" altLang="en-US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-4166235" y="8840470"/>
            <a:ext cx="1547495" cy="446405"/>
          </a:xfrm>
          <a:prstGeom prst="roundRect">
            <a:avLst>
              <a:gd name="adj" fmla="val 30156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gradFill>
              <a:gsLst>
                <a:gs pos="100000">
                  <a:srgbClr val="7030A0"/>
                </a:gs>
                <a:gs pos="0">
                  <a:srgbClr val="FFC000"/>
                </a:gs>
              </a:gsLst>
              <a:lin ang="1782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/>
              <a:t>保存</a:t>
            </a:r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-2554605" y="8840470"/>
            <a:ext cx="1585595" cy="446405"/>
          </a:xfrm>
          <a:prstGeom prst="roundRect">
            <a:avLst>
              <a:gd name="adj" fmla="val 30156"/>
            </a:avLst>
          </a:prstGeom>
          <a:gradFill>
            <a:gsLst>
              <a:gs pos="0">
                <a:schemeClr val="bg1"/>
              </a:gs>
              <a:gs pos="54000">
                <a:schemeClr val="accent2">
                  <a:lumMod val="85000"/>
                </a:schemeClr>
              </a:gs>
            </a:gsLst>
            <a:lin ang="72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/>
              <a:t>现在约稿</a:t>
            </a:r>
            <a:endParaRPr lang="zh-CN" altLang="en-US" sz="1000" b="1"/>
          </a:p>
        </p:txBody>
      </p:sp>
      <p:sp>
        <p:nvSpPr>
          <p:cNvPr id="43" name="圆角矩形 42"/>
          <p:cNvSpPr/>
          <p:nvPr/>
        </p:nvSpPr>
        <p:spPr>
          <a:xfrm>
            <a:off x="-3893185" y="705294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日落</a:t>
            </a:r>
            <a:endParaRPr lang="zh-CN" altLang="en-US" sz="800" b="1"/>
          </a:p>
        </p:txBody>
      </p:sp>
      <p:sp>
        <p:nvSpPr>
          <p:cNvPr id="44" name="圆角矩形 43"/>
          <p:cNvSpPr/>
          <p:nvPr/>
        </p:nvSpPr>
        <p:spPr>
          <a:xfrm>
            <a:off x="-3185160" y="733488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日</a:t>
            </a:r>
            <a:r>
              <a:rPr lang="zh-CN" altLang="en-US" sz="800" b="1"/>
              <a:t>出</a:t>
            </a:r>
            <a:endParaRPr lang="zh-CN" altLang="en-US" sz="800" b="1"/>
          </a:p>
        </p:txBody>
      </p:sp>
      <p:sp>
        <p:nvSpPr>
          <p:cNvPr id="45" name="圆角矩形 44"/>
          <p:cNvSpPr/>
          <p:nvPr/>
        </p:nvSpPr>
        <p:spPr>
          <a:xfrm>
            <a:off x="-2929890" y="817372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上午</a:t>
            </a:r>
            <a:endParaRPr lang="zh-CN" altLang="en-US" sz="800" b="1"/>
          </a:p>
        </p:txBody>
      </p:sp>
      <p:sp>
        <p:nvSpPr>
          <p:cNvPr id="46" name="圆角矩形 45"/>
          <p:cNvSpPr/>
          <p:nvPr/>
        </p:nvSpPr>
        <p:spPr>
          <a:xfrm>
            <a:off x="-3397250" y="761682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下午</a:t>
            </a:r>
            <a:endParaRPr lang="zh-CN" altLang="en-US" sz="800" b="1"/>
          </a:p>
        </p:txBody>
      </p:sp>
      <p:sp>
        <p:nvSpPr>
          <p:cNvPr id="47" name="圆角矩形 46"/>
          <p:cNvSpPr/>
          <p:nvPr/>
        </p:nvSpPr>
        <p:spPr>
          <a:xfrm>
            <a:off x="-2438400" y="817372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晚上</a:t>
            </a:r>
            <a:endParaRPr lang="zh-CN" altLang="en-US" sz="800" b="1"/>
          </a:p>
        </p:txBody>
      </p:sp>
      <p:sp>
        <p:nvSpPr>
          <p:cNvPr id="48" name="圆角矩形 47"/>
          <p:cNvSpPr/>
          <p:nvPr/>
        </p:nvSpPr>
        <p:spPr>
          <a:xfrm>
            <a:off x="-2685415" y="733488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傍晚</a:t>
            </a:r>
            <a:endParaRPr lang="zh-CN" altLang="en-US" sz="800" b="1"/>
          </a:p>
        </p:txBody>
      </p:sp>
      <p:sp>
        <p:nvSpPr>
          <p:cNvPr id="49" name="圆角矩形 48"/>
          <p:cNvSpPr/>
          <p:nvPr/>
        </p:nvSpPr>
        <p:spPr>
          <a:xfrm>
            <a:off x="-3893185" y="761682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月落</a:t>
            </a:r>
            <a:endParaRPr lang="zh-CN" altLang="en-US" sz="800" b="1"/>
          </a:p>
        </p:txBody>
      </p:sp>
      <p:sp>
        <p:nvSpPr>
          <p:cNvPr id="50" name="圆角矩形 49"/>
          <p:cNvSpPr/>
          <p:nvPr/>
        </p:nvSpPr>
        <p:spPr>
          <a:xfrm>
            <a:off x="-2685415" y="789495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月出</a:t>
            </a:r>
            <a:endParaRPr lang="zh-CN" altLang="en-US" sz="800" b="1"/>
          </a:p>
        </p:txBody>
      </p:sp>
      <p:sp>
        <p:nvSpPr>
          <p:cNvPr id="51" name="圆角矩形 50"/>
          <p:cNvSpPr/>
          <p:nvPr/>
        </p:nvSpPr>
        <p:spPr>
          <a:xfrm>
            <a:off x="-3893185" y="789495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凌晨</a:t>
            </a:r>
            <a:endParaRPr lang="zh-CN" altLang="en-US" sz="800" b="1"/>
          </a:p>
        </p:txBody>
      </p:sp>
      <p:sp>
        <p:nvSpPr>
          <p:cNvPr id="52" name="圆角矩形 51"/>
          <p:cNvSpPr/>
          <p:nvPr/>
        </p:nvSpPr>
        <p:spPr>
          <a:xfrm>
            <a:off x="-1945005" y="8173720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漫展</a:t>
            </a:r>
            <a:r>
              <a:rPr lang="zh-CN" altLang="en-US" sz="800" b="1"/>
              <a:t>随拍</a:t>
            </a:r>
            <a:endParaRPr lang="zh-CN" altLang="en-US" sz="800" b="1"/>
          </a:p>
        </p:txBody>
      </p:sp>
      <p:sp>
        <p:nvSpPr>
          <p:cNvPr id="53" name="圆角矩形 52"/>
          <p:cNvSpPr/>
          <p:nvPr/>
        </p:nvSpPr>
        <p:spPr>
          <a:xfrm>
            <a:off x="-3893185" y="7334885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展览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54" name="圆角矩形 53"/>
          <p:cNvSpPr/>
          <p:nvPr/>
        </p:nvSpPr>
        <p:spPr>
          <a:xfrm>
            <a:off x="-2685415" y="7052945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产品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55" name="圆角矩形 54"/>
          <p:cNvSpPr/>
          <p:nvPr/>
        </p:nvSpPr>
        <p:spPr>
          <a:xfrm>
            <a:off x="-2897505" y="7616825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水下</a:t>
            </a:r>
            <a:r>
              <a:rPr lang="zh-CN" altLang="en-US" sz="800" b="1"/>
              <a:t>摄影</a:t>
            </a:r>
            <a:endParaRPr lang="zh-CN" altLang="en-US" sz="800" b="1"/>
          </a:p>
        </p:txBody>
      </p:sp>
      <p:sp>
        <p:nvSpPr>
          <p:cNvPr id="56" name="圆角矩形 55"/>
          <p:cNvSpPr/>
          <p:nvPr/>
        </p:nvSpPr>
        <p:spPr>
          <a:xfrm>
            <a:off x="-2190115" y="761682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航拍</a:t>
            </a:r>
            <a:endParaRPr lang="zh-CN" altLang="en-US" sz="800" b="1"/>
          </a:p>
        </p:txBody>
      </p:sp>
      <p:sp>
        <p:nvSpPr>
          <p:cNvPr id="57" name="圆角矩形 56"/>
          <p:cNvSpPr/>
          <p:nvPr/>
        </p:nvSpPr>
        <p:spPr>
          <a:xfrm>
            <a:off x="-3908425" y="8173720"/>
            <a:ext cx="94869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沙滩随拍</a:t>
            </a:r>
            <a:r>
              <a:rPr lang="en-US" altLang="zh-CN" sz="800" b="1"/>
              <a:t>&amp;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58" name="圆角矩形 57"/>
          <p:cNvSpPr/>
          <p:nvPr/>
        </p:nvSpPr>
        <p:spPr>
          <a:xfrm>
            <a:off x="-2186305" y="7887335"/>
            <a:ext cx="68008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专业摄影</a:t>
            </a:r>
            <a:endParaRPr lang="zh-CN" altLang="en-US" sz="800" b="1"/>
          </a:p>
        </p:txBody>
      </p:sp>
      <p:sp>
        <p:nvSpPr>
          <p:cNvPr id="59" name="圆角矩形 58"/>
          <p:cNvSpPr/>
          <p:nvPr/>
        </p:nvSpPr>
        <p:spPr>
          <a:xfrm>
            <a:off x="-1971040" y="7052945"/>
            <a:ext cx="67754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旅行随拍</a:t>
            </a:r>
            <a:endParaRPr lang="zh-CN" altLang="en-US" sz="800" b="1"/>
          </a:p>
        </p:txBody>
      </p:sp>
      <p:sp>
        <p:nvSpPr>
          <p:cNvPr id="60" name="圆角矩形 59"/>
          <p:cNvSpPr/>
          <p:nvPr/>
        </p:nvSpPr>
        <p:spPr>
          <a:xfrm>
            <a:off x="-3397250" y="7894955"/>
            <a:ext cx="68008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水下摄影</a:t>
            </a:r>
            <a:endParaRPr lang="zh-CN" altLang="en-US" sz="800" b="1"/>
          </a:p>
        </p:txBody>
      </p:sp>
      <p:sp>
        <p:nvSpPr>
          <p:cNvPr id="61" name="圆角矩形 60"/>
          <p:cNvSpPr/>
          <p:nvPr/>
        </p:nvSpPr>
        <p:spPr>
          <a:xfrm>
            <a:off x="-3395345" y="7052945"/>
            <a:ext cx="67754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无人跟随</a:t>
            </a:r>
            <a:endParaRPr lang="zh-CN" altLang="en-US" sz="800" b="1"/>
          </a:p>
        </p:txBody>
      </p:sp>
      <p:sp>
        <p:nvSpPr>
          <p:cNvPr id="62" name="圆角矩形 61"/>
          <p:cNvSpPr/>
          <p:nvPr/>
        </p:nvSpPr>
        <p:spPr>
          <a:xfrm>
            <a:off x="-2190115" y="733869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街拍</a:t>
            </a:r>
            <a:endParaRPr lang="zh-CN" altLang="en-US" sz="800" b="1"/>
          </a:p>
        </p:txBody>
      </p:sp>
      <p:sp>
        <p:nvSpPr>
          <p:cNvPr id="63" name="圆角矩形 62"/>
          <p:cNvSpPr/>
          <p:nvPr/>
        </p:nvSpPr>
        <p:spPr>
          <a:xfrm>
            <a:off x="-1698625" y="733488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拍</a:t>
            </a:r>
            <a:r>
              <a:rPr lang="zh-CN" altLang="en-US" sz="800" b="1"/>
              <a:t>人</a:t>
            </a:r>
            <a:endParaRPr lang="zh-CN" altLang="en-US" sz="800" b="1"/>
          </a:p>
        </p:txBody>
      </p:sp>
      <p:sp>
        <p:nvSpPr>
          <p:cNvPr id="64" name="圆角矩形 63"/>
          <p:cNvSpPr/>
          <p:nvPr/>
        </p:nvSpPr>
        <p:spPr>
          <a:xfrm>
            <a:off x="-1698625" y="761682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拍</a:t>
            </a:r>
            <a:r>
              <a:rPr lang="zh-CN" altLang="en-US" sz="800" b="1"/>
              <a:t>景</a:t>
            </a:r>
            <a:endParaRPr lang="zh-CN" altLang="en-US" sz="800" b="1"/>
          </a:p>
        </p:txBody>
      </p:sp>
      <p:sp>
        <p:nvSpPr>
          <p:cNvPr id="65" name="圆角矩形 64"/>
          <p:cNvSpPr/>
          <p:nvPr/>
        </p:nvSpPr>
        <p:spPr>
          <a:xfrm>
            <a:off x="-1537970" y="5028565"/>
            <a:ext cx="421640" cy="2032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 b="1"/>
              <a:t>80%</a:t>
            </a:r>
            <a:endParaRPr lang="en-US" altLang="zh-CN" sz="800" b="1"/>
          </a:p>
        </p:txBody>
      </p:sp>
      <p:sp>
        <p:nvSpPr>
          <p:cNvPr id="28" name="圆角矩形 27"/>
          <p:cNvSpPr/>
          <p:nvPr/>
        </p:nvSpPr>
        <p:spPr>
          <a:xfrm>
            <a:off x="7129780" y="2263775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0291445" y="2617470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pic>
        <p:nvPicPr>
          <p:cNvPr id="68" name="图片 67" descr="天线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825740" y="9599295"/>
            <a:ext cx="270000" cy="270000"/>
          </a:xfrm>
          <a:prstGeom prst="rect">
            <a:avLst/>
          </a:prstGeom>
        </p:spPr>
      </p:pic>
      <p:pic>
        <p:nvPicPr>
          <p:cNvPr id="69" name="图片 68" descr="放大镜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594725" y="9599295"/>
            <a:ext cx="270000" cy="270000"/>
          </a:xfrm>
          <a:prstGeom prst="rect">
            <a:avLst/>
          </a:prstGeom>
        </p:spPr>
      </p:pic>
      <p:pic>
        <p:nvPicPr>
          <p:cNvPr id="70" name="图片 69" descr="年龄-青年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321165" y="9599295"/>
            <a:ext cx="270000" cy="270000"/>
          </a:xfrm>
          <a:prstGeom prst="rect">
            <a:avLst/>
          </a:prstGeom>
        </p:spPr>
      </p:pic>
      <p:pic>
        <p:nvPicPr>
          <p:cNvPr id="71" name="图片 70" descr="头像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057130" y="9599295"/>
            <a:ext cx="270000" cy="270000"/>
          </a:xfrm>
          <a:prstGeom prst="rect">
            <a:avLst/>
          </a:prstGeom>
        </p:spPr>
      </p:pic>
      <p:sp>
        <p:nvSpPr>
          <p:cNvPr id="72" name="圆角矩形 71"/>
          <p:cNvSpPr/>
          <p:nvPr/>
        </p:nvSpPr>
        <p:spPr>
          <a:xfrm>
            <a:off x="7453630" y="5396230"/>
            <a:ext cx="3223260" cy="1020445"/>
          </a:xfrm>
          <a:prstGeom prst="roundRect">
            <a:avLst>
              <a:gd name="adj" fmla="val 1742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7453630" y="3104515"/>
            <a:ext cx="3223260" cy="2240915"/>
          </a:xfrm>
          <a:prstGeom prst="roundRect">
            <a:avLst>
              <a:gd name="adj" fmla="val 8465"/>
            </a:avLst>
          </a:prstGeom>
          <a:blipFill rotWithShape="1">
            <a:blip r:embed="rId29"/>
            <a:tile tx="0" ty="0" sx="75000" sy="75000" flip="none" algn="tl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>
            <a:off x="8465820" y="5569585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>
                <a:sym typeface="+mn-ea"/>
              </a:rPr>
              <a:t>广东省佛山市三水区</a:t>
            </a:r>
            <a:r>
              <a:rPr lang="zh-CN" altLang="en-US" sz="1000" b="1">
                <a:sym typeface="+mn-ea"/>
              </a:rPr>
              <a:t>里水镇</a:t>
            </a:r>
            <a:endParaRPr lang="zh-CN" altLang="en-US" sz="1000" b="1">
              <a:sym typeface="+mn-ea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8465820" y="5925185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/>
              <a:t>大步工业区</a:t>
            </a:r>
            <a:endParaRPr lang="zh-CN" altLang="en-US" sz="1000" b="1"/>
          </a:p>
        </p:txBody>
      </p:sp>
      <p:sp>
        <p:nvSpPr>
          <p:cNvPr id="76" name="文本框 75"/>
          <p:cNvSpPr txBox="1"/>
          <p:nvPr/>
        </p:nvSpPr>
        <p:spPr>
          <a:xfrm>
            <a:off x="7630795" y="5594985"/>
            <a:ext cx="83566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城市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630795" y="5950585"/>
            <a:ext cx="74295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地点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7453630" y="6467475"/>
            <a:ext cx="3197860" cy="2319655"/>
          </a:xfrm>
          <a:prstGeom prst="roundRect">
            <a:avLst>
              <a:gd name="adj" fmla="val 853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 b="1"/>
          </a:p>
        </p:txBody>
      </p:sp>
      <p:sp>
        <p:nvSpPr>
          <p:cNvPr id="79" name="圆角矩形 78"/>
          <p:cNvSpPr/>
          <p:nvPr/>
        </p:nvSpPr>
        <p:spPr>
          <a:xfrm>
            <a:off x="10082530" y="5028565"/>
            <a:ext cx="421640" cy="2032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 b="1"/>
              <a:t>80%</a:t>
            </a:r>
            <a:endParaRPr lang="en-US" altLang="zh-CN" sz="800" b="1"/>
          </a:p>
        </p:txBody>
      </p:sp>
      <p:sp>
        <p:nvSpPr>
          <p:cNvPr id="80" name="文本框 79"/>
          <p:cNvSpPr txBox="1"/>
          <p:nvPr/>
        </p:nvSpPr>
        <p:spPr>
          <a:xfrm>
            <a:off x="7621905" y="6642735"/>
            <a:ext cx="2851150" cy="6045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200" b="1">
                <a:solidFill>
                  <a:schemeClr val="bg1"/>
                </a:solidFill>
                <a:sym typeface="+mn-ea"/>
              </a:rPr>
              <a:t>已经找到摄影师（</a:t>
            </a:r>
            <a:r>
              <a:rPr lang="zh-CN" altLang="en-US" sz="1200" b="1">
                <a:solidFill>
                  <a:schemeClr val="bg1"/>
                </a:solidFill>
                <a:sym typeface="+mn-ea"/>
              </a:rPr>
              <a:t>专业）！</a:t>
            </a:r>
            <a:endParaRPr lang="zh-CN" altLang="en-US" sz="1200" b="1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800">
                <a:solidFill>
                  <a:schemeClr val="bg1"/>
                </a:solidFill>
                <a:sym typeface="+mn-ea"/>
              </a:rPr>
              <a:t>她距离约稿地点还有</a:t>
            </a:r>
            <a:r>
              <a:rPr lang="en-US" altLang="zh-CN" sz="80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800" b="1">
                <a:solidFill>
                  <a:schemeClr val="bg1"/>
                </a:solidFill>
                <a:sym typeface="+mn-ea"/>
              </a:rPr>
              <a:t>4.6</a:t>
            </a:r>
            <a:r>
              <a:rPr lang="zh-CN" altLang="en-US" sz="800" b="1">
                <a:solidFill>
                  <a:schemeClr val="bg1"/>
                </a:solidFill>
                <a:sym typeface="+mn-ea"/>
              </a:rPr>
              <a:t>公里（</a:t>
            </a:r>
            <a:r>
              <a:rPr lang="en-US" altLang="zh-CN" sz="800" b="1">
                <a:solidFill>
                  <a:schemeClr val="bg1"/>
                </a:solidFill>
                <a:sym typeface="+mn-ea"/>
              </a:rPr>
              <a:t>35</a:t>
            </a:r>
            <a:r>
              <a:rPr lang="zh-CN" altLang="en-US" sz="800" b="1">
                <a:solidFill>
                  <a:schemeClr val="bg1"/>
                </a:solidFill>
                <a:sym typeface="+mn-ea"/>
              </a:rPr>
              <a:t>分钟）</a:t>
            </a:r>
            <a:r>
              <a:rPr lang="en-US" altLang="zh-CN" sz="8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800">
                <a:solidFill>
                  <a:schemeClr val="bg1"/>
                </a:solidFill>
                <a:sym typeface="+mn-ea"/>
              </a:rPr>
              <a:t>，和她沟通您的喜好</a:t>
            </a:r>
            <a:r>
              <a:rPr lang="zh-CN" altLang="en-US" sz="800">
                <a:solidFill>
                  <a:schemeClr val="bg1"/>
                </a:solidFill>
                <a:sym typeface="+mn-ea"/>
              </a:rPr>
              <a:t>吧！</a:t>
            </a:r>
            <a:endParaRPr lang="zh-CN" altLang="en-US" sz="800">
              <a:solidFill>
                <a:schemeClr val="bg1"/>
              </a:solidFill>
              <a:sym typeface="+mn-ea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7454265" y="8840470"/>
            <a:ext cx="1547495" cy="446405"/>
          </a:xfrm>
          <a:prstGeom prst="roundRect">
            <a:avLst>
              <a:gd name="adj" fmla="val 30156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gradFill>
              <a:gsLst>
                <a:gs pos="100000">
                  <a:srgbClr val="7030A0"/>
                </a:gs>
                <a:gs pos="0">
                  <a:srgbClr val="FFC000"/>
                </a:gs>
              </a:gsLst>
              <a:lin ang="1782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endParaRPr lang="zh-CN" altLang="en-US" sz="1000" b="1"/>
          </a:p>
        </p:txBody>
      </p:sp>
      <p:sp>
        <p:nvSpPr>
          <p:cNvPr id="82" name="圆角矩形 81"/>
          <p:cNvSpPr/>
          <p:nvPr/>
        </p:nvSpPr>
        <p:spPr>
          <a:xfrm>
            <a:off x="9065895" y="8840470"/>
            <a:ext cx="1585595" cy="446405"/>
          </a:xfrm>
          <a:prstGeom prst="roundRect">
            <a:avLst>
              <a:gd name="adj" fmla="val 30156"/>
            </a:avLst>
          </a:prstGeom>
          <a:gradFill>
            <a:gsLst>
              <a:gs pos="0">
                <a:schemeClr val="bg1"/>
              </a:gs>
              <a:gs pos="50000">
                <a:schemeClr val="accent2">
                  <a:lumMod val="85000"/>
                </a:schemeClr>
              </a:gs>
            </a:gsLst>
            <a:lin ang="72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/>
              <a:t>联系摄影师</a:t>
            </a:r>
            <a:endParaRPr lang="zh-CN" altLang="en-US" sz="1000" b="1"/>
          </a:p>
        </p:txBody>
      </p:sp>
      <p:sp>
        <p:nvSpPr>
          <p:cNvPr id="83" name="椭圆 82"/>
          <p:cNvSpPr/>
          <p:nvPr/>
        </p:nvSpPr>
        <p:spPr>
          <a:xfrm>
            <a:off x="7735570" y="7247890"/>
            <a:ext cx="858520" cy="854710"/>
          </a:xfrm>
          <a:prstGeom prst="ellipse">
            <a:avLst/>
          </a:prstGeom>
          <a:blipFill rotWithShape="1">
            <a:blip r:embed="rId30"/>
            <a:tile tx="-38100" sx="5000" sy="5000"/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4" name="文本框 83"/>
          <p:cNvSpPr txBox="1"/>
          <p:nvPr/>
        </p:nvSpPr>
        <p:spPr>
          <a:xfrm>
            <a:off x="8702040" y="7236460"/>
            <a:ext cx="1723390" cy="8858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400" b="1">
                <a:solidFill>
                  <a:schemeClr val="bg1"/>
                </a:solidFill>
                <a:sym typeface="+mn-ea"/>
              </a:rPr>
              <a:t>没有猫猫没有生活</a:t>
            </a:r>
            <a:endParaRPr lang="zh-CN" altLang="en-US" sz="1400" b="1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800">
                <a:solidFill>
                  <a:schemeClr val="bg1"/>
                </a:solidFill>
                <a:sym typeface="+mn-ea"/>
              </a:rPr>
              <a:t>（已实名：程</a:t>
            </a:r>
            <a:r>
              <a:rPr lang="en-US" altLang="zh-CN" sz="800">
                <a:solidFill>
                  <a:schemeClr val="bg1"/>
                </a:solidFill>
                <a:sym typeface="+mn-ea"/>
              </a:rPr>
              <a:t>*</a:t>
            </a:r>
            <a:r>
              <a:rPr lang="zh-CN" altLang="en-US" sz="800">
                <a:solidFill>
                  <a:schemeClr val="bg1"/>
                </a:solidFill>
                <a:sym typeface="+mn-ea"/>
              </a:rPr>
              <a:t>海）</a:t>
            </a:r>
            <a:endParaRPr lang="zh-CN" altLang="en-US" sz="8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8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800" b="1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  </a:t>
            </a:r>
            <a:r>
              <a:rPr lang="zh-CN" altLang="en-US" sz="800" b="1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社区认证</a:t>
            </a:r>
            <a:r>
              <a:rPr lang="en-US" altLang="zh-CN" sz="800" b="1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5</a:t>
            </a:r>
            <a:r>
              <a:rPr lang="zh-CN" altLang="en-US" sz="800" b="1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级专业摄影师</a:t>
            </a:r>
            <a:r>
              <a:rPr lang="en-US" altLang="zh-CN" sz="800" b="1">
                <a:noFill/>
                <a:highlight>
                  <a:srgbClr val="FFFF00"/>
                </a:highlight>
                <a:sym typeface="+mn-ea"/>
              </a:rPr>
              <a:t>—</a:t>
            </a:r>
            <a:endParaRPr lang="en-US" altLang="zh-CN" sz="800" b="1">
              <a:noFill/>
              <a:highlight>
                <a:srgbClr val="FFFF00"/>
              </a:highlight>
              <a:sym typeface="+mn-ea"/>
            </a:endParaRPr>
          </a:p>
          <a:p>
            <a:pPr algn="l"/>
            <a:endParaRPr lang="en-US" altLang="zh-CN" sz="800" b="1">
              <a:noFill/>
              <a:highlight>
                <a:srgbClr val="FFFF00"/>
              </a:highlight>
              <a:sym typeface="+mn-ea"/>
            </a:endParaRPr>
          </a:p>
          <a:p>
            <a:pPr algn="l"/>
            <a:r>
              <a:rPr lang="en-US" altLang="zh-CN" sz="800" b="1">
                <a:solidFill>
                  <a:schemeClr val="bg1"/>
                </a:solidFill>
                <a:highlight>
                  <a:srgbClr val="C0C0C0"/>
                </a:highlight>
                <a:sym typeface="+mn-ea"/>
              </a:rPr>
              <a:t>  </a:t>
            </a:r>
            <a:r>
              <a:rPr lang="zh-CN" altLang="en-US" sz="800" b="1">
                <a:solidFill>
                  <a:schemeClr val="bg1"/>
                </a:solidFill>
                <a:highlight>
                  <a:srgbClr val="C0C0C0"/>
                </a:highlight>
                <a:sym typeface="+mn-ea"/>
              </a:rPr>
              <a:t>服务态度好</a:t>
            </a:r>
            <a:r>
              <a:rPr lang="en-US" altLang="zh-CN" sz="800" b="1">
                <a:noFill/>
                <a:highlight>
                  <a:srgbClr val="C0C0C0"/>
                </a:highlight>
                <a:sym typeface="+mn-ea"/>
              </a:rPr>
              <a:t>-- </a:t>
            </a:r>
            <a:r>
              <a:rPr lang="en-US" altLang="zh-CN" sz="800" b="1">
                <a:noFill/>
                <a:sym typeface="+mn-ea"/>
              </a:rPr>
              <a:t>  </a:t>
            </a:r>
            <a:r>
              <a:rPr lang="en-US" altLang="zh-CN" sz="800" b="1">
                <a:noFill/>
                <a:highlight>
                  <a:srgbClr val="C0C0C0"/>
                </a:highlight>
                <a:sym typeface="+mn-ea"/>
              </a:rPr>
              <a:t> </a:t>
            </a:r>
            <a:r>
              <a:rPr lang="en-US" altLang="zh-CN" sz="800" b="1">
                <a:solidFill>
                  <a:schemeClr val="bg1"/>
                </a:solidFill>
                <a:highlight>
                  <a:srgbClr val="C0C0C0"/>
                </a:highlight>
                <a:sym typeface="+mn-ea"/>
              </a:rPr>
              <a:t>  </a:t>
            </a:r>
            <a:r>
              <a:rPr lang="zh-CN" altLang="en-US" sz="800" b="1">
                <a:solidFill>
                  <a:schemeClr val="bg1"/>
                </a:solidFill>
                <a:highlight>
                  <a:srgbClr val="C0C0C0"/>
                </a:highlight>
                <a:sym typeface="+mn-ea"/>
              </a:rPr>
              <a:t>摄影手法专业</a:t>
            </a:r>
            <a:r>
              <a:rPr lang="en-US" altLang="zh-CN" sz="800" b="1">
                <a:noFill/>
                <a:highlight>
                  <a:srgbClr val="C0C0C0"/>
                </a:highlight>
                <a:sym typeface="+mn-ea"/>
              </a:rPr>
              <a:t>--</a:t>
            </a:r>
            <a:endParaRPr lang="en-US" altLang="zh-CN" sz="800" b="1">
              <a:noFill/>
              <a:highlight>
                <a:srgbClr val="C0C0C0"/>
              </a:highlight>
              <a:sym typeface="+mn-ea"/>
            </a:endParaRPr>
          </a:p>
          <a:p>
            <a:pPr algn="l"/>
            <a:endParaRPr lang="en-US" altLang="zh-CN" sz="800" b="1">
              <a:noFill/>
              <a:highlight>
                <a:srgbClr val="C0C0C0"/>
              </a:highlight>
              <a:sym typeface="+mn-ea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7630795" y="8248650"/>
            <a:ext cx="1370965" cy="360045"/>
          </a:xfrm>
          <a:prstGeom prst="roundRect">
            <a:avLst>
              <a:gd name="adj" fmla="val 30156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gradFill>
              <a:gsLst>
                <a:gs pos="100000">
                  <a:srgbClr val="7030A0"/>
                </a:gs>
                <a:gs pos="0">
                  <a:schemeClr val="bg1"/>
                </a:gs>
              </a:gsLst>
              <a:lin ang="1782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000" b="1"/>
              <a:t>查看她的</a:t>
            </a:r>
            <a:r>
              <a:rPr lang="zh-CN" altLang="en-US" sz="1000" b="1"/>
              <a:t>主页</a:t>
            </a:r>
            <a:endParaRPr lang="zh-CN" altLang="en-US" sz="1000" b="1"/>
          </a:p>
        </p:txBody>
      </p:sp>
      <p:sp>
        <p:nvSpPr>
          <p:cNvPr id="86" name="圆角矩形 85"/>
          <p:cNvSpPr/>
          <p:nvPr/>
        </p:nvSpPr>
        <p:spPr>
          <a:xfrm>
            <a:off x="9133205" y="8248650"/>
            <a:ext cx="1370965" cy="360045"/>
          </a:xfrm>
          <a:prstGeom prst="roundRect">
            <a:avLst>
              <a:gd name="adj" fmla="val 30156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gradFill>
              <a:gsLst>
                <a:gs pos="100000">
                  <a:schemeClr val="bg1"/>
                </a:gs>
                <a:gs pos="0">
                  <a:srgbClr val="FFC000"/>
                </a:gs>
              </a:gsLst>
              <a:lin ang="1782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000" b="1"/>
              <a:t>查看过往服务</a:t>
            </a:r>
            <a:endParaRPr lang="zh-CN" altLang="en-US" sz="1000" b="1"/>
          </a:p>
        </p:txBody>
      </p:sp>
      <p:sp>
        <p:nvSpPr>
          <p:cNvPr id="87" name="文本框 86"/>
          <p:cNvSpPr txBox="1"/>
          <p:nvPr/>
        </p:nvSpPr>
        <p:spPr>
          <a:xfrm>
            <a:off x="5179695" y="8940800"/>
            <a:ext cx="6096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zh-CN" altLang="en-US" sz="1000" b="1">
                <a:solidFill>
                  <a:schemeClr val="bg1"/>
                </a:solidFill>
                <a:sym typeface="+mn-ea"/>
              </a:rPr>
              <a:t>确定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7454265" y="2687955"/>
            <a:ext cx="264033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Photography co...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227455" y="51625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7844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Photography commission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Get your picture without you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44525" y="2719705"/>
            <a:ext cx="53016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chemeClr val="tx1"/>
                </a:solidFill>
              </a:rPr>
              <a:t>We are caring about your safe and p</a:t>
            </a:r>
            <a:r>
              <a:rPr lang="zh-CN" altLang="en-US" b="1">
                <a:solidFill>
                  <a:schemeClr val="tx1"/>
                </a:solidFill>
              </a:rPr>
              <a:t>rivacy</a:t>
            </a:r>
            <a:r>
              <a:rPr lang="en-US" altLang="zh-CN" b="1">
                <a:solidFill>
                  <a:schemeClr val="tx1"/>
                </a:solidFill>
              </a:rPr>
              <a:t>, so w</a:t>
            </a:r>
            <a:r>
              <a:rPr lang="zh-CN" altLang="en-US" b="1">
                <a:solidFill>
                  <a:schemeClr val="tx1"/>
                </a:solidFill>
              </a:rPr>
              <a:t>e require all photographers available for orders to undergo </a:t>
            </a:r>
            <a:endParaRPr lang="zh-CN" altLang="en-US" b="1">
              <a:solidFill>
                <a:schemeClr val="tx1"/>
              </a:solidFill>
            </a:endParaRPr>
          </a:p>
          <a:p>
            <a:endParaRPr lang="zh-CN" altLang="en-US" b="1">
              <a:solidFill>
                <a:schemeClr val="tx1"/>
              </a:solidFill>
            </a:endParaRPr>
          </a:p>
          <a:p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30" name="图片 29" descr="Screenshot 2024-11-01 231748"/>
          <p:cNvPicPr>
            <a:picLocks noChangeAspect="1"/>
          </p:cNvPicPr>
          <p:nvPr/>
        </p:nvPicPr>
        <p:blipFill>
          <a:blip r:embed="rId19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444500"/>
            <a:ext cx="513080" cy="59436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-4490720" y="2263775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329055" y="2617470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-4177665" y="2617470"/>
            <a:ext cx="323469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Photography co...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5" name="图片 4" descr="天线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-3794760" y="9599295"/>
            <a:ext cx="270000" cy="270000"/>
          </a:xfrm>
          <a:prstGeom prst="rect">
            <a:avLst/>
          </a:prstGeom>
        </p:spPr>
      </p:pic>
      <p:pic>
        <p:nvPicPr>
          <p:cNvPr id="25" name="图片 24" descr="放大镜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3025775" y="9599295"/>
            <a:ext cx="270000" cy="270000"/>
          </a:xfrm>
          <a:prstGeom prst="rect">
            <a:avLst/>
          </a:prstGeom>
        </p:spPr>
      </p:pic>
      <p:pic>
        <p:nvPicPr>
          <p:cNvPr id="29" name="图片 28" descr="年龄-青年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-2299335" y="9599295"/>
            <a:ext cx="270000" cy="270000"/>
          </a:xfrm>
          <a:prstGeom prst="rect">
            <a:avLst/>
          </a:prstGeom>
        </p:spPr>
      </p:pic>
      <p:pic>
        <p:nvPicPr>
          <p:cNvPr id="31" name="图片 30" descr="头像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-1563370" y="9599295"/>
            <a:ext cx="270000" cy="270000"/>
          </a:xfrm>
          <a:prstGeom prst="rect">
            <a:avLst/>
          </a:prstGeom>
        </p:spPr>
      </p:pic>
      <p:sp>
        <p:nvSpPr>
          <p:cNvPr id="32" name="圆角矩形 31"/>
          <p:cNvSpPr/>
          <p:nvPr/>
        </p:nvSpPr>
        <p:spPr>
          <a:xfrm>
            <a:off x="-4166870" y="5396230"/>
            <a:ext cx="3223260" cy="1020445"/>
          </a:xfrm>
          <a:prstGeom prst="roundRect">
            <a:avLst>
              <a:gd name="adj" fmla="val 1742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-4166870" y="3104515"/>
            <a:ext cx="3223260" cy="2240915"/>
          </a:xfrm>
          <a:prstGeom prst="roundRect">
            <a:avLst>
              <a:gd name="adj" fmla="val 8465"/>
            </a:avLst>
          </a:prstGeom>
          <a:blipFill rotWithShape="1">
            <a:blip r:embed="rId29"/>
            <a:tile tx="0" ty="0" sx="75000" sy="75000" flip="none" algn="tl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-3154680" y="5569585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>
                <a:sym typeface="+mn-ea"/>
              </a:rPr>
              <a:t>广东省佛山市三水区</a:t>
            </a:r>
            <a:r>
              <a:rPr lang="zh-CN" altLang="en-US" sz="1000" b="1">
                <a:sym typeface="+mn-ea"/>
              </a:rPr>
              <a:t>里水镇</a:t>
            </a:r>
            <a:endParaRPr lang="zh-CN" altLang="en-US" sz="1000" b="1"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-3154680" y="5925185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/>
              <a:t>大步工业区</a:t>
            </a:r>
            <a:endParaRPr lang="zh-CN" altLang="en-US" sz="1000" b="1"/>
          </a:p>
        </p:txBody>
      </p:sp>
      <p:sp>
        <p:nvSpPr>
          <p:cNvPr id="37" name="文本框 36"/>
          <p:cNvSpPr txBox="1"/>
          <p:nvPr/>
        </p:nvSpPr>
        <p:spPr>
          <a:xfrm>
            <a:off x="-3989705" y="5594985"/>
            <a:ext cx="83566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城市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-3989705" y="5950585"/>
            <a:ext cx="74295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地点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-4156710" y="6463665"/>
            <a:ext cx="3223260" cy="2322195"/>
          </a:xfrm>
          <a:prstGeom prst="roundRect">
            <a:avLst>
              <a:gd name="adj" fmla="val 866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-3980180" y="6674485"/>
            <a:ext cx="1775460" cy="444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sym typeface="+mn-ea"/>
              </a:rPr>
              <a:t>选择您的偏好！</a:t>
            </a:r>
            <a:endParaRPr lang="zh-CN" altLang="en-US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-4166235" y="8840470"/>
            <a:ext cx="1547495" cy="446405"/>
          </a:xfrm>
          <a:prstGeom prst="roundRect">
            <a:avLst>
              <a:gd name="adj" fmla="val 30156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gradFill>
              <a:gsLst>
                <a:gs pos="100000">
                  <a:srgbClr val="7030A0"/>
                </a:gs>
                <a:gs pos="0">
                  <a:srgbClr val="FFC000"/>
                </a:gs>
              </a:gsLst>
              <a:lin ang="1782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/>
              <a:t>保存</a:t>
            </a:r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-2554605" y="8840470"/>
            <a:ext cx="1585595" cy="446405"/>
          </a:xfrm>
          <a:prstGeom prst="roundRect">
            <a:avLst>
              <a:gd name="adj" fmla="val 30156"/>
            </a:avLst>
          </a:prstGeom>
          <a:gradFill>
            <a:gsLst>
              <a:gs pos="0">
                <a:schemeClr val="bg1"/>
              </a:gs>
              <a:gs pos="54000">
                <a:schemeClr val="accent2">
                  <a:lumMod val="85000"/>
                </a:schemeClr>
              </a:gs>
            </a:gsLst>
            <a:lin ang="72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/>
              <a:t>现在约稿</a:t>
            </a:r>
            <a:endParaRPr lang="zh-CN" altLang="en-US" sz="1000" b="1"/>
          </a:p>
        </p:txBody>
      </p:sp>
      <p:sp>
        <p:nvSpPr>
          <p:cNvPr id="43" name="圆角矩形 42"/>
          <p:cNvSpPr/>
          <p:nvPr/>
        </p:nvSpPr>
        <p:spPr>
          <a:xfrm>
            <a:off x="-3893185" y="705294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日落</a:t>
            </a:r>
            <a:endParaRPr lang="zh-CN" altLang="en-US" sz="800" b="1"/>
          </a:p>
        </p:txBody>
      </p:sp>
      <p:sp>
        <p:nvSpPr>
          <p:cNvPr id="44" name="圆角矩形 43"/>
          <p:cNvSpPr/>
          <p:nvPr/>
        </p:nvSpPr>
        <p:spPr>
          <a:xfrm>
            <a:off x="-3185160" y="733488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日</a:t>
            </a:r>
            <a:r>
              <a:rPr lang="zh-CN" altLang="en-US" sz="800" b="1"/>
              <a:t>出</a:t>
            </a:r>
            <a:endParaRPr lang="zh-CN" altLang="en-US" sz="800" b="1"/>
          </a:p>
        </p:txBody>
      </p:sp>
      <p:sp>
        <p:nvSpPr>
          <p:cNvPr id="45" name="圆角矩形 44"/>
          <p:cNvSpPr/>
          <p:nvPr/>
        </p:nvSpPr>
        <p:spPr>
          <a:xfrm>
            <a:off x="-2929890" y="817372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上午</a:t>
            </a:r>
            <a:endParaRPr lang="zh-CN" altLang="en-US" sz="800" b="1"/>
          </a:p>
        </p:txBody>
      </p:sp>
      <p:sp>
        <p:nvSpPr>
          <p:cNvPr id="46" name="圆角矩形 45"/>
          <p:cNvSpPr/>
          <p:nvPr/>
        </p:nvSpPr>
        <p:spPr>
          <a:xfrm>
            <a:off x="-3397250" y="761682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下午</a:t>
            </a:r>
            <a:endParaRPr lang="zh-CN" altLang="en-US" sz="800" b="1"/>
          </a:p>
        </p:txBody>
      </p:sp>
      <p:sp>
        <p:nvSpPr>
          <p:cNvPr id="47" name="圆角矩形 46"/>
          <p:cNvSpPr/>
          <p:nvPr/>
        </p:nvSpPr>
        <p:spPr>
          <a:xfrm>
            <a:off x="-2438400" y="817372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晚上</a:t>
            </a:r>
            <a:endParaRPr lang="zh-CN" altLang="en-US" sz="800" b="1"/>
          </a:p>
        </p:txBody>
      </p:sp>
      <p:sp>
        <p:nvSpPr>
          <p:cNvPr id="48" name="圆角矩形 47"/>
          <p:cNvSpPr/>
          <p:nvPr/>
        </p:nvSpPr>
        <p:spPr>
          <a:xfrm>
            <a:off x="-2685415" y="733488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傍晚</a:t>
            </a:r>
            <a:endParaRPr lang="zh-CN" altLang="en-US" sz="800" b="1"/>
          </a:p>
        </p:txBody>
      </p:sp>
      <p:sp>
        <p:nvSpPr>
          <p:cNvPr id="49" name="圆角矩形 48"/>
          <p:cNvSpPr/>
          <p:nvPr/>
        </p:nvSpPr>
        <p:spPr>
          <a:xfrm>
            <a:off x="-3893185" y="761682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月落</a:t>
            </a:r>
            <a:endParaRPr lang="zh-CN" altLang="en-US" sz="800" b="1"/>
          </a:p>
        </p:txBody>
      </p:sp>
      <p:sp>
        <p:nvSpPr>
          <p:cNvPr id="50" name="圆角矩形 49"/>
          <p:cNvSpPr/>
          <p:nvPr/>
        </p:nvSpPr>
        <p:spPr>
          <a:xfrm>
            <a:off x="-2685415" y="789495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月出</a:t>
            </a:r>
            <a:endParaRPr lang="zh-CN" altLang="en-US" sz="800" b="1"/>
          </a:p>
        </p:txBody>
      </p:sp>
      <p:sp>
        <p:nvSpPr>
          <p:cNvPr id="51" name="圆角矩形 50"/>
          <p:cNvSpPr/>
          <p:nvPr/>
        </p:nvSpPr>
        <p:spPr>
          <a:xfrm>
            <a:off x="-3893185" y="789495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凌晨</a:t>
            </a:r>
            <a:endParaRPr lang="zh-CN" altLang="en-US" sz="800" b="1"/>
          </a:p>
        </p:txBody>
      </p:sp>
      <p:sp>
        <p:nvSpPr>
          <p:cNvPr id="52" name="圆角矩形 51"/>
          <p:cNvSpPr/>
          <p:nvPr/>
        </p:nvSpPr>
        <p:spPr>
          <a:xfrm>
            <a:off x="-1945005" y="8173720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漫展</a:t>
            </a:r>
            <a:r>
              <a:rPr lang="zh-CN" altLang="en-US" sz="800" b="1"/>
              <a:t>随拍</a:t>
            </a:r>
            <a:endParaRPr lang="zh-CN" altLang="en-US" sz="800" b="1"/>
          </a:p>
        </p:txBody>
      </p:sp>
      <p:sp>
        <p:nvSpPr>
          <p:cNvPr id="53" name="圆角矩形 52"/>
          <p:cNvSpPr/>
          <p:nvPr/>
        </p:nvSpPr>
        <p:spPr>
          <a:xfrm>
            <a:off x="-3893185" y="7334885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展览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54" name="圆角矩形 53"/>
          <p:cNvSpPr/>
          <p:nvPr/>
        </p:nvSpPr>
        <p:spPr>
          <a:xfrm>
            <a:off x="-2685415" y="7052945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产品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55" name="圆角矩形 54"/>
          <p:cNvSpPr/>
          <p:nvPr/>
        </p:nvSpPr>
        <p:spPr>
          <a:xfrm>
            <a:off x="-2897505" y="7616825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水下</a:t>
            </a:r>
            <a:r>
              <a:rPr lang="zh-CN" altLang="en-US" sz="800" b="1"/>
              <a:t>摄影</a:t>
            </a:r>
            <a:endParaRPr lang="zh-CN" altLang="en-US" sz="800" b="1"/>
          </a:p>
        </p:txBody>
      </p:sp>
      <p:sp>
        <p:nvSpPr>
          <p:cNvPr id="56" name="圆角矩形 55"/>
          <p:cNvSpPr/>
          <p:nvPr/>
        </p:nvSpPr>
        <p:spPr>
          <a:xfrm>
            <a:off x="-2190115" y="761682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航拍</a:t>
            </a:r>
            <a:endParaRPr lang="zh-CN" altLang="en-US" sz="800" b="1"/>
          </a:p>
        </p:txBody>
      </p:sp>
      <p:sp>
        <p:nvSpPr>
          <p:cNvPr id="57" name="圆角矩形 56"/>
          <p:cNvSpPr/>
          <p:nvPr/>
        </p:nvSpPr>
        <p:spPr>
          <a:xfrm>
            <a:off x="-3908425" y="8173720"/>
            <a:ext cx="94869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沙滩随拍</a:t>
            </a:r>
            <a:r>
              <a:rPr lang="en-US" altLang="zh-CN" sz="800" b="1"/>
              <a:t>&amp;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58" name="圆角矩形 57"/>
          <p:cNvSpPr/>
          <p:nvPr/>
        </p:nvSpPr>
        <p:spPr>
          <a:xfrm>
            <a:off x="-2186305" y="7887335"/>
            <a:ext cx="68008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专业摄影</a:t>
            </a:r>
            <a:endParaRPr lang="zh-CN" altLang="en-US" sz="800" b="1"/>
          </a:p>
        </p:txBody>
      </p:sp>
      <p:sp>
        <p:nvSpPr>
          <p:cNvPr id="59" name="圆角矩形 58"/>
          <p:cNvSpPr/>
          <p:nvPr/>
        </p:nvSpPr>
        <p:spPr>
          <a:xfrm>
            <a:off x="-1971040" y="7052945"/>
            <a:ext cx="67754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旅行随拍</a:t>
            </a:r>
            <a:endParaRPr lang="zh-CN" altLang="en-US" sz="800" b="1"/>
          </a:p>
        </p:txBody>
      </p:sp>
      <p:sp>
        <p:nvSpPr>
          <p:cNvPr id="60" name="圆角矩形 59"/>
          <p:cNvSpPr/>
          <p:nvPr/>
        </p:nvSpPr>
        <p:spPr>
          <a:xfrm>
            <a:off x="-3397250" y="7894955"/>
            <a:ext cx="68008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水下摄影</a:t>
            </a:r>
            <a:endParaRPr lang="zh-CN" altLang="en-US" sz="800" b="1"/>
          </a:p>
        </p:txBody>
      </p:sp>
      <p:sp>
        <p:nvSpPr>
          <p:cNvPr id="61" name="圆角矩形 60"/>
          <p:cNvSpPr/>
          <p:nvPr/>
        </p:nvSpPr>
        <p:spPr>
          <a:xfrm>
            <a:off x="-3395345" y="7052945"/>
            <a:ext cx="67754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无人跟随</a:t>
            </a:r>
            <a:endParaRPr lang="zh-CN" altLang="en-US" sz="800" b="1"/>
          </a:p>
        </p:txBody>
      </p:sp>
      <p:sp>
        <p:nvSpPr>
          <p:cNvPr id="62" name="圆角矩形 61"/>
          <p:cNvSpPr/>
          <p:nvPr/>
        </p:nvSpPr>
        <p:spPr>
          <a:xfrm>
            <a:off x="-2190115" y="733869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街拍</a:t>
            </a:r>
            <a:endParaRPr lang="zh-CN" altLang="en-US" sz="800" b="1"/>
          </a:p>
        </p:txBody>
      </p:sp>
      <p:sp>
        <p:nvSpPr>
          <p:cNvPr id="63" name="圆角矩形 62"/>
          <p:cNvSpPr/>
          <p:nvPr/>
        </p:nvSpPr>
        <p:spPr>
          <a:xfrm>
            <a:off x="-1698625" y="733488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拍</a:t>
            </a:r>
            <a:r>
              <a:rPr lang="zh-CN" altLang="en-US" sz="800" b="1"/>
              <a:t>人</a:t>
            </a:r>
            <a:endParaRPr lang="zh-CN" altLang="en-US" sz="800" b="1"/>
          </a:p>
        </p:txBody>
      </p:sp>
      <p:sp>
        <p:nvSpPr>
          <p:cNvPr id="64" name="圆角矩形 63"/>
          <p:cNvSpPr/>
          <p:nvPr/>
        </p:nvSpPr>
        <p:spPr>
          <a:xfrm>
            <a:off x="-1698625" y="761682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拍</a:t>
            </a:r>
            <a:r>
              <a:rPr lang="zh-CN" altLang="en-US" sz="800" b="1"/>
              <a:t>景</a:t>
            </a:r>
            <a:endParaRPr lang="zh-CN" altLang="en-US" sz="800" b="1"/>
          </a:p>
        </p:txBody>
      </p:sp>
      <p:sp>
        <p:nvSpPr>
          <p:cNvPr id="65" name="圆角矩形 64"/>
          <p:cNvSpPr/>
          <p:nvPr/>
        </p:nvSpPr>
        <p:spPr>
          <a:xfrm>
            <a:off x="-1537970" y="5028565"/>
            <a:ext cx="421640" cy="2032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 b="1"/>
              <a:t>80%</a:t>
            </a:r>
            <a:endParaRPr lang="en-US" altLang="zh-CN" sz="800" b="1"/>
          </a:p>
        </p:txBody>
      </p:sp>
      <p:sp>
        <p:nvSpPr>
          <p:cNvPr id="88" name="圆角矩形 87"/>
          <p:cNvSpPr/>
          <p:nvPr/>
        </p:nvSpPr>
        <p:spPr>
          <a:xfrm>
            <a:off x="7129780" y="-1296035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0291445" y="-942340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90" name="文本框 89"/>
          <p:cNvSpPr txBox="1"/>
          <p:nvPr/>
        </p:nvSpPr>
        <p:spPr>
          <a:xfrm>
            <a:off x="7442835" y="-942340"/>
            <a:ext cx="264033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Photography co...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91" name="图片 90" descr="天线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825740" y="6039485"/>
            <a:ext cx="270000" cy="270000"/>
          </a:xfrm>
          <a:prstGeom prst="rect">
            <a:avLst/>
          </a:prstGeom>
        </p:spPr>
      </p:pic>
      <p:pic>
        <p:nvPicPr>
          <p:cNvPr id="92" name="图片 91" descr="放大镜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594725" y="6039485"/>
            <a:ext cx="270000" cy="270000"/>
          </a:xfrm>
          <a:prstGeom prst="rect">
            <a:avLst/>
          </a:prstGeom>
        </p:spPr>
      </p:pic>
      <p:pic>
        <p:nvPicPr>
          <p:cNvPr id="93" name="图片 92" descr="年龄-青年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321165" y="6039485"/>
            <a:ext cx="270000" cy="270000"/>
          </a:xfrm>
          <a:prstGeom prst="rect">
            <a:avLst/>
          </a:prstGeom>
        </p:spPr>
      </p:pic>
      <p:pic>
        <p:nvPicPr>
          <p:cNvPr id="94" name="图片 93" descr="头像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057130" y="6039485"/>
            <a:ext cx="270000" cy="270000"/>
          </a:xfrm>
          <a:prstGeom prst="rect">
            <a:avLst/>
          </a:prstGeom>
        </p:spPr>
      </p:pic>
      <p:sp>
        <p:nvSpPr>
          <p:cNvPr id="95" name="圆角矩形 94"/>
          <p:cNvSpPr/>
          <p:nvPr/>
        </p:nvSpPr>
        <p:spPr>
          <a:xfrm>
            <a:off x="7453630" y="1836420"/>
            <a:ext cx="3223260" cy="1020445"/>
          </a:xfrm>
          <a:prstGeom prst="roundRect">
            <a:avLst>
              <a:gd name="adj" fmla="val 1742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圆角矩形 95"/>
          <p:cNvSpPr/>
          <p:nvPr/>
        </p:nvSpPr>
        <p:spPr>
          <a:xfrm>
            <a:off x="7453630" y="-455295"/>
            <a:ext cx="3223260" cy="2240915"/>
          </a:xfrm>
          <a:prstGeom prst="roundRect">
            <a:avLst>
              <a:gd name="adj" fmla="val 8465"/>
            </a:avLst>
          </a:prstGeom>
          <a:blipFill rotWithShape="1">
            <a:blip r:embed="rId29"/>
            <a:tile tx="0" ty="0" sx="75000" sy="75000" flip="none" algn="tl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8465820" y="2009775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>
                <a:sym typeface="+mn-ea"/>
              </a:rPr>
              <a:t>广东省佛山市三水区</a:t>
            </a:r>
            <a:r>
              <a:rPr lang="zh-CN" altLang="en-US" sz="1000" b="1">
                <a:sym typeface="+mn-ea"/>
              </a:rPr>
              <a:t>里水镇</a:t>
            </a:r>
            <a:endParaRPr lang="zh-CN" altLang="en-US" sz="1000" b="1">
              <a:sym typeface="+mn-ea"/>
            </a:endParaRPr>
          </a:p>
        </p:txBody>
      </p:sp>
      <p:sp>
        <p:nvSpPr>
          <p:cNvPr id="98" name="圆角矩形 97"/>
          <p:cNvSpPr/>
          <p:nvPr/>
        </p:nvSpPr>
        <p:spPr>
          <a:xfrm>
            <a:off x="8465820" y="2365375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/>
              <a:t>大步工业区</a:t>
            </a:r>
            <a:endParaRPr lang="zh-CN" altLang="en-US" sz="1000" b="1"/>
          </a:p>
        </p:txBody>
      </p:sp>
      <p:sp>
        <p:nvSpPr>
          <p:cNvPr id="99" name="文本框 98"/>
          <p:cNvSpPr txBox="1"/>
          <p:nvPr/>
        </p:nvSpPr>
        <p:spPr>
          <a:xfrm>
            <a:off x="7630795" y="2035175"/>
            <a:ext cx="83566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城市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630795" y="2390775"/>
            <a:ext cx="74295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地点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7453630" y="2907665"/>
            <a:ext cx="3197860" cy="2319655"/>
          </a:xfrm>
          <a:prstGeom prst="roundRect">
            <a:avLst>
              <a:gd name="adj" fmla="val 853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 b="1"/>
          </a:p>
        </p:txBody>
      </p:sp>
      <p:sp>
        <p:nvSpPr>
          <p:cNvPr id="102" name="圆角矩形 101"/>
          <p:cNvSpPr/>
          <p:nvPr/>
        </p:nvSpPr>
        <p:spPr>
          <a:xfrm>
            <a:off x="10082530" y="1468755"/>
            <a:ext cx="421640" cy="2032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 b="1"/>
              <a:t>80%</a:t>
            </a:r>
            <a:endParaRPr lang="en-US" altLang="zh-CN" sz="800" b="1"/>
          </a:p>
        </p:txBody>
      </p:sp>
      <p:sp>
        <p:nvSpPr>
          <p:cNvPr id="103" name="文本框 102"/>
          <p:cNvSpPr txBox="1"/>
          <p:nvPr/>
        </p:nvSpPr>
        <p:spPr>
          <a:xfrm>
            <a:off x="7621905" y="3082925"/>
            <a:ext cx="2851150" cy="6045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200" b="1">
                <a:solidFill>
                  <a:schemeClr val="bg1"/>
                </a:solidFill>
                <a:sym typeface="+mn-ea"/>
              </a:rPr>
              <a:t>已经找到摄影师（</a:t>
            </a:r>
            <a:r>
              <a:rPr lang="zh-CN" altLang="en-US" sz="1200" b="1">
                <a:solidFill>
                  <a:schemeClr val="bg1"/>
                </a:solidFill>
                <a:sym typeface="+mn-ea"/>
              </a:rPr>
              <a:t>专业）！</a:t>
            </a:r>
            <a:endParaRPr lang="zh-CN" altLang="en-US" sz="1200" b="1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800">
                <a:solidFill>
                  <a:schemeClr val="bg1"/>
                </a:solidFill>
                <a:sym typeface="+mn-ea"/>
              </a:rPr>
              <a:t>她距离约稿地点还有</a:t>
            </a:r>
            <a:r>
              <a:rPr lang="en-US" altLang="zh-CN" sz="80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800" b="1">
                <a:solidFill>
                  <a:schemeClr val="bg1"/>
                </a:solidFill>
                <a:sym typeface="+mn-ea"/>
              </a:rPr>
              <a:t>4.6</a:t>
            </a:r>
            <a:r>
              <a:rPr lang="zh-CN" altLang="en-US" sz="800" b="1">
                <a:solidFill>
                  <a:schemeClr val="bg1"/>
                </a:solidFill>
                <a:sym typeface="+mn-ea"/>
              </a:rPr>
              <a:t>公里（</a:t>
            </a:r>
            <a:r>
              <a:rPr lang="en-US" altLang="zh-CN" sz="800" b="1">
                <a:solidFill>
                  <a:schemeClr val="bg1"/>
                </a:solidFill>
                <a:sym typeface="+mn-ea"/>
              </a:rPr>
              <a:t>35</a:t>
            </a:r>
            <a:r>
              <a:rPr lang="zh-CN" altLang="en-US" sz="800" b="1">
                <a:solidFill>
                  <a:schemeClr val="bg1"/>
                </a:solidFill>
                <a:sym typeface="+mn-ea"/>
              </a:rPr>
              <a:t>分钟）</a:t>
            </a:r>
            <a:r>
              <a:rPr lang="en-US" altLang="zh-CN" sz="8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800">
                <a:solidFill>
                  <a:schemeClr val="bg1"/>
                </a:solidFill>
                <a:sym typeface="+mn-ea"/>
              </a:rPr>
              <a:t>，和她沟通您的喜好</a:t>
            </a:r>
            <a:r>
              <a:rPr lang="zh-CN" altLang="en-US" sz="800">
                <a:solidFill>
                  <a:schemeClr val="bg1"/>
                </a:solidFill>
                <a:sym typeface="+mn-ea"/>
              </a:rPr>
              <a:t>吧！</a:t>
            </a:r>
            <a:endParaRPr lang="zh-CN" altLang="en-US" sz="800">
              <a:solidFill>
                <a:schemeClr val="bg1"/>
              </a:solidFill>
              <a:sym typeface="+mn-ea"/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7454265" y="5280660"/>
            <a:ext cx="1547495" cy="446405"/>
          </a:xfrm>
          <a:prstGeom prst="roundRect">
            <a:avLst>
              <a:gd name="adj" fmla="val 30156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gradFill>
              <a:gsLst>
                <a:gs pos="100000">
                  <a:srgbClr val="7030A0"/>
                </a:gs>
                <a:gs pos="0">
                  <a:srgbClr val="FFC000"/>
                </a:gs>
              </a:gsLst>
              <a:lin ang="1782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endParaRPr lang="zh-CN" altLang="en-US" sz="1000" b="1"/>
          </a:p>
        </p:txBody>
      </p:sp>
      <p:sp>
        <p:nvSpPr>
          <p:cNvPr id="105" name="圆角矩形 104"/>
          <p:cNvSpPr/>
          <p:nvPr/>
        </p:nvSpPr>
        <p:spPr>
          <a:xfrm>
            <a:off x="9065895" y="5280660"/>
            <a:ext cx="1585595" cy="446405"/>
          </a:xfrm>
          <a:prstGeom prst="roundRect">
            <a:avLst>
              <a:gd name="adj" fmla="val 30156"/>
            </a:avLst>
          </a:prstGeom>
          <a:gradFill>
            <a:gsLst>
              <a:gs pos="0">
                <a:schemeClr val="bg1"/>
              </a:gs>
              <a:gs pos="50000">
                <a:schemeClr val="accent2">
                  <a:lumMod val="85000"/>
                </a:schemeClr>
              </a:gs>
            </a:gsLst>
            <a:lin ang="72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/>
              <a:t>联系摄影师</a:t>
            </a:r>
            <a:endParaRPr lang="zh-CN" altLang="en-US" sz="1000" b="1"/>
          </a:p>
        </p:txBody>
      </p:sp>
      <p:sp>
        <p:nvSpPr>
          <p:cNvPr id="106" name="椭圆 105"/>
          <p:cNvSpPr/>
          <p:nvPr/>
        </p:nvSpPr>
        <p:spPr>
          <a:xfrm>
            <a:off x="7735570" y="3688080"/>
            <a:ext cx="858520" cy="854710"/>
          </a:xfrm>
          <a:prstGeom prst="ellipse">
            <a:avLst/>
          </a:prstGeom>
          <a:blipFill rotWithShape="1">
            <a:blip r:embed="rId30"/>
            <a:tile tx="-38100" sx="5000" sy="5000"/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7" name="文本框 106"/>
          <p:cNvSpPr txBox="1"/>
          <p:nvPr/>
        </p:nvSpPr>
        <p:spPr>
          <a:xfrm>
            <a:off x="8702040" y="3676650"/>
            <a:ext cx="1723390" cy="8858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400" b="1">
                <a:solidFill>
                  <a:schemeClr val="bg1"/>
                </a:solidFill>
                <a:sym typeface="+mn-ea"/>
              </a:rPr>
              <a:t>没有猫猫没有生活</a:t>
            </a:r>
            <a:endParaRPr lang="zh-CN" altLang="en-US" sz="1400" b="1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800">
                <a:solidFill>
                  <a:schemeClr val="bg1"/>
                </a:solidFill>
                <a:sym typeface="+mn-ea"/>
              </a:rPr>
              <a:t>（已实名：程</a:t>
            </a:r>
            <a:r>
              <a:rPr lang="en-US" altLang="zh-CN" sz="800">
                <a:solidFill>
                  <a:schemeClr val="bg1"/>
                </a:solidFill>
                <a:sym typeface="+mn-ea"/>
              </a:rPr>
              <a:t>*</a:t>
            </a:r>
            <a:r>
              <a:rPr lang="zh-CN" altLang="en-US" sz="800">
                <a:solidFill>
                  <a:schemeClr val="bg1"/>
                </a:solidFill>
                <a:sym typeface="+mn-ea"/>
              </a:rPr>
              <a:t>海）</a:t>
            </a:r>
            <a:endParaRPr lang="zh-CN" altLang="en-US" sz="8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8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800" b="1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  </a:t>
            </a:r>
            <a:r>
              <a:rPr lang="zh-CN" altLang="en-US" sz="800" b="1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社区认证</a:t>
            </a:r>
            <a:r>
              <a:rPr lang="en-US" altLang="zh-CN" sz="800" b="1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5</a:t>
            </a:r>
            <a:r>
              <a:rPr lang="zh-CN" altLang="en-US" sz="800" b="1">
                <a:solidFill>
                  <a:schemeClr val="tx1"/>
                </a:solidFill>
                <a:highlight>
                  <a:srgbClr val="FFFF00"/>
                </a:highlight>
                <a:sym typeface="+mn-ea"/>
              </a:rPr>
              <a:t>级专业摄影师</a:t>
            </a:r>
            <a:r>
              <a:rPr lang="en-US" altLang="zh-CN" sz="800" b="1">
                <a:noFill/>
                <a:highlight>
                  <a:srgbClr val="FFFF00"/>
                </a:highlight>
                <a:sym typeface="+mn-ea"/>
              </a:rPr>
              <a:t>—</a:t>
            </a:r>
            <a:endParaRPr lang="en-US" altLang="zh-CN" sz="800" b="1">
              <a:noFill/>
              <a:highlight>
                <a:srgbClr val="FFFF00"/>
              </a:highlight>
              <a:sym typeface="+mn-ea"/>
            </a:endParaRPr>
          </a:p>
          <a:p>
            <a:pPr algn="l"/>
            <a:endParaRPr lang="en-US" altLang="zh-CN" sz="800" b="1">
              <a:noFill/>
              <a:highlight>
                <a:srgbClr val="FFFF00"/>
              </a:highlight>
              <a:sym typeface="+mn-ea"/>
            </a:endParaRPr>
          </a:p>
          <a:p>
            <a:pPr algn="l"/>
            <a:r>
              <a:rPr lang="en-US" altLang="zh-CN" sz="800" b="1">
                <a:solidFill>
                  <a:schemeClr val="bg1"/>
                </a:solidFill>
                <a:highlight>
                  <a:srgbClr val="C0C0C0"/>
                </a:highlight>
                <a:sym typeface="+mn-ea"/>
              </a:rPr>
              <a:t>  </a:t>
            </a:r>
            <a:r>
              <a:rPr lang="zh-CN" altLang="en-US" sz="800" b="1">
                <a:solidFill>
                  <a:schemeClr val="bg1"/>
                </a:solidFill>
                <a:highlight>
                  <a:srgbClr val="C0C0C0"/>
                </a:highlight>
                <a:sym typeface="+mn-ea"/>
              </a:rPr>
              <a:t>服务态度好</a:t>
            </a:r>
            <a:r>
              <a:rPr lang="en-US" altLang="zh-CN" sz="800" b="1">
                <a:noFill/>
                <a:highlight>
                  <a:srgbClr val="C0C0C0"/>
                </a:highlight>
                <a:sym typeface="+mn-ea"/>
              </a:rPr>
              <a:t>-- </a:t>
            </a:r>
            <a:r>
              <a:rPr lang="en-US" altLang="zh-CN" sz="800" b="1">
                <a:noFill/>
                <a:sym typeface="+mn-ea"/>
              </a:rPr>
              <a:t>  </a:t>
            </a:r>
            <a:r>
              <a:rPr lang="en-US" altLang="zh-CN" sz="800" b="1">
                <a:noFill/>
                <a:highlight>
                  <a:srgbClr val="C0C0C0"/>
                </a:highlight>
                <a:sym typeface="+mn-ea"/>
              </a:rPr>
              <a:t> </a:t>
            </a:r>
            <a:r>
              <a:rPr lang="en-US" altLang="zh-CN" sz="800" b="1">
                <a:solidFill>
                  <a:schemeClr val="bg1"/>
                </a:solidFill>
                <a:highlight>
                  <a:srgbClr val="C0C0C0"/>
                </a:highlight>
                <a:sym typeface="+mn-ea"/>
              </a:rPr>
              <a:t>  </a:t>
            </a:r>
            <a:r>
              <a:rPr lang="zh-CN" altLang="en-US" sz="800" b="1">
                <a:solidFill>
                  <a:schemeClr val="bg1"/>
                </a:solidFill>
                <a:highlight>
                  <a:srgbClr val="C0C0C0"/>
                </a:highlight>
                <a:sym typeface="+mn-ea"/>
              </a:rPr>
              <a:t>摄影手法专业</a:t>
            </a:r>
            <a:r>
              <a:rPr lang="en-US" altLang="zh-CN" sz="800" b="1">
                <a:noFill/>
                <a:highlight>
                  <a:srgbClr val="C0C0C0"/>
                </a:highlight>
                <a:sym typeface="+mn-ea"/>
              </a:rPr>
              <a:t>--</a:t>
            </a:r>
            <a:endParaRPr lang="en-US" altLang="zh-CN" sz="800" b="1">
              <a:noFill/>
              <a:highlight>
                <a:srgbClr val="C0C0C0"/>
              </a:highlight>
              <a:sym typeface="+mn-ea"/>
            </a:endParaRPr>
          </a:p>
          <a:p>
            <a:pPr algn="l"/>
            <a:endParaRPr lang="en-US" altLang="zh-CN" sz="800" b="1">
              <a:noFill/>
              <a:highlight>
                <a:srgbClr val="C0C0C0"/>
              </a:highlight>
              <a:sym typeface="+mn-ea"/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7630795" y="4688840"/>
            <a:ext cx="1370965" cy="360045"/>
          </a:xfrm>
          <a:prstGeom prst="roundRect">
            <a:avLst>
              <a:gd name="adj" fmla="val 30156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gradFill>
              <a:gsLst>
                <a:gs pos="100000">
                  <a:srgbClr val="7030A0"/>
                </a:gs>
                <a:gs pos="0">
                  <a:schemeClr val="bg1"/>
                </a:gs>
              </a:gsLst>
              <a:lin ang="1782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000" b="1"/>
              <a:t>查看她的</a:t>
            </a:r>
            <a:r>
              <a:rPr lang="zh-CN" altLang="en-US" sz="1000" b="1"/>
              <a:t>主页</a:t>
            </a:r>
            <a:endParaRPr lang="zh-CN" altLang="en-US" sz="1000" b="1"/>
          </a:p>
        </p:txBody>
      </p:sp>
      <p:sp>
        <p:nvSpPr>
          <p:cNvPr id="109" name="圆角矩形 108"/>
          <p:cNvSpPr/>
          <p:nvPr/>
        </p:nvSpPr>
        <p:spPr>
          <a:xfrm>
            <a:off x="9133205" y="4688840"/>
            <a:ext cx="1370965" cy="360045"/>
          </a:xfrm>
          <a:prstGeom prst="roundRect">
            <a:avLst>
              <a:gd name="adj" fmla="val 30156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gradFill>
              <a:gsLst>
                <a:gs pos="100000">
                  <a:schemeClr val="bg1"/>
                </a:gs>
                <a:gs pos="0">
                  <a:srgbClr val="FFC000"/>
                </a:gs>
              </a:gsLst>
              <a:lin ang="1782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000" b="1"/>
              <a:t>查看过往服务</a:t>
            </a:r>
            <a:endParaRPr lang="zh-CN" altLang="en-US" sz="1000" b="1"/>
          </a:p>
        </p:txBody>
      </p:sp>
      <p:sp>
        <p:nvSpPr>
          <p:cNvPr id="110" name="文本框 109"/>
          <p:cNvSpPr txBox="1"/>
          <p:nvPr/>
        </p:nvSpPr>
        <p:spPr>
          <a:xfrm>
            <a:off x="5194935" y="5396230"/>
            <a:ext cx="6096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zh-CN" altLang="en-US" sz="1000" b="1">
                <a:solidFill>
                  <a:schemeClr val="bg1"/>
                </a:solidFill>
                <a:sym typeface="+mn-ea"/>
              </a:rPr>
              <a:t>确定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227455" y="51625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44525" y="378968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RPV (Real Person Verification)</a:t>
            </a:r>
            <a:r>
              <a:rPr lang="zh-CN" altLang="en-US" b="1">
                <a:sym typeface="+mn-ea"/>
              </a:rPr>
              <a:t>.</a:t>
            </a:r>
            <a:endParaRPr lang="zh-CN" altLang="en-US" b="1">
              <a:sym typeface="+mn-ea"/>
            </a:endParaRPr>
          </a:p>
        </p:txBody>
      </p:sp>
    </p:spTree>
    <p:custDataLst>
      <p:tags r:id="rId3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70C0"/>
            </a:gs>
            <a:gs pos="100000">
              <a:schemeClr val="bg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95910" y="1022985"/>
            <a:ext cx="116008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 b="1">
                <a:solidFill>
                  <a:schemeClr val="bg1"/>
                </a:solidFill>
              </a:rPr>
              <a:t>Photography commission</a:t>
            </a:r>
            <a:endParaRPr lang="en-US" altLang="zh-CN" sz="7200" b="1">
              <a:solidFill>
                <a:schemeClr val="bg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159885" y="191008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321550" y="2263775"/>
            <a:ext cx="360000" cy="36000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472940" y="2263775"/>
            <a:ext cx="323469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Photography co...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28" name="图片 27" descr="Screenshot 2024-11-01 231748"/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-898525"/>
            <a:ext cx="513080" cy="594360"/>
          </a:xfrm>
          <a:prstGeom prst="rect">
            <a:avLst/>
          </a:prstGeom>
        </p:spPr>
      </p:pic>
      <p:pic>
        <p:nvPicPr>
          <p:cNvPr id="20" name="图片 19" descr="天线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5845" y="9245600"/>
            <a:ext cx="270000" cy="270000"/>
          </a:xfrm>
          <a:prstGeom prst="rect">
            <a:avLst/>
          </a:prstGeom>
        </p:spPr>
      </p:pic>
      <p:pic>
        <p:nvPicPr>
          <p:cNvPr id="21" name="图片 20" descr="放大镜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4830" y="9245600"/>
            <a:ext cx="270000" cy="270000"/>
          </a:xfrm>
          <a:prstGeom prst="rect">
            <a:avLst/>
          </a:prstGeom>
        </p:spPr>
      </p:pic>
      <p:pic>
        <p:nvPicPr>
          <p:cNvPr id="22" name="图片 21" descr="年龄-青年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51270" y="9245600"/>
            <a:ext cx="270000" cy="270000"/>
          </a:xfrm>
          <a:prstGeom prst="rect">
            <a:avLst/>
          </a:prstGeom>
        </p:spPr>
      </p:pic>
      <p:pic>
        <p:nvPicPr>
          <p:cNvPr id="23" name="图片 22" descr="头像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87235" y="9245600"/>
            <a:ext cx="270000" cy="270000"/>
          </a:xfrm>
          <a:prstGeom prst="rect">
            <a:avLst/>
          </a:prstGeom>
        </p:spPr>
      </p:pic>
      <p:sp>
        <p:nvSpPr>
          <p:cNvPr id="29" name="圆角矩形 28"/>
          <p:cNvSpPr/>
          <p:nvPr/>
        </p:nvSpPr>
        <p:spPr>
          <a:xfrm>
            <a:off x="4483735" y="5042535"/>
            <a:ext cx="3223260" cy="1020445"/>
          </a:xfrm>
          <a:prstGeom prst="roundRect">
            <a:avLst>
              <a:gd name="adj" fmla="val 1742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4483735" y="2750820"/>
            <a:ext cx="3223260" cy="2240915"/>
          </a:xfrm>
          <a:prstGeom prst="roundRect">
            <a:avLst>
              <a:gd name="adj" fmla="val 8465"/>
            </a:avLst>
          </a:prstGeom>
          <a:blipFill rotWithShape="1">
            <a:blip r:embed="rId11"/>
            <a:tile tx="0" ty="0" sx="75000" sy="75000" flip="none" algn="tl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5495925" y="5215890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>
                <a:sym typeface="+mn-ea"/>
              </a:rPr>
              <a:t>广东省佛山市三水区</a:t>
            </a:r>
            <a:r>
              <a:rPr lang="zh-CN" altLang="en-US" sz="1000" b="1">
                <a:sym typeface="+mn-ea"/>
              </a:rPr>
              <a:t>里水镇</a:t>
            </a:r>
            <a:endParaRPr lang="zh-CN" altLang="en-US" sz="1000" b="1">
              <a:sym typeface="+mn-ea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5495925" y="5571490"/>
            <a:ext cx="2006600" cy="3111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b="1"/>
              <a:t>大步工业区</a:t>
            </a:r>
            <a:endParaRPr lang="zh-CN" altLang="en-US" sz="1000" b="1"/>
          </a:p>
        </p:txBody>
      </p:sp>
      <p:sp>
        <p:nvSpPr>
          <p:cNvPr id="34" name="文本框 33"/>
          <p:cNvSpPr txBox="1"/>
          <p:nvPr/>
        </p:nvSpPr>
        <p:spPr>
          <a:xfrm>
            <a:off x="4660900" y="5241290"/>
            <a:ext cx="83566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城市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660900" y="5596890"/>
            <a:ext cx="74295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000" b="1">
                <a:solidFill>
                  <a:schemeClr val="bg1"/>
                </a:solidFill>
                <a:sym typeface="+mn-ea"/>
              </a:rPr>
              <a:t>约稿</a:t>
            </a:r>
            <a:r>
              <a:rPr lang="zh-CN" altLang="en-US" sz="1000" b="1">
                <a:solidFill>
                  <a:schemeClr val="bg1"/>
                </a:solidFill>
                <a:sym typeface="+mn-ea"/>
              </a:rPr>
              <a:t>地点</a:t>
            </a:r>
            <a:endParaRPr lang="zh-CN" altLang="en-US" sz="1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493895" y="6109970"/>
            <a:ext cx="3223260" cy="2322195"/>
          </a:xfrm>
          <a:prstGeom prst="roundRect">
            <a:avLst>
              <a:gd name="adj" fmla="val 866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670425" y="6320790"/>
            <a:ext cx="1775460" cy="444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sym typeface="+mn-ea"/>
              </a:rPr>
              <a:t>选择您的偏好！</a:t>
            </a:r>
            <a:endParaRPr lang="zh-CN" altLang="en-US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484370" y="8486775"/>
            <a:ext cx="1547495" cy="446405"/>
          </a:xfrm>
          <a:prstGeom prst="roundRect">
            <a:avLst>
              <a:gd name="adj" fmla="val 30156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gradFill>
              <a:gsLst>
                <a:gs pos="100000">
                  <a:srgbClr val="7030A0"/>
                </a:gs>
                <a:gs pos="0">
                  <a:srgbClr val="FFC000"/>
                </a:gs>
              </a:gsLst>
              <a:lin ang="1782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/>
              <a:t>保存</a:t>
            </a:r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6096000" y="8486775"/>
            <a:ext cx="1585595" cy="446405"/>
          </a:xfrm>
          <a:prstGeom prst="roundRect">
            <a:avLst>
              <a:gd name="adj" fmla="val 30156"/>
            </a:avLst>
          </a:prstGeom>
          <a:gradFill>
            <a:gsLst>
              <a:gs pos="0">
                <a:schemeClr val="bg1"/>
              </a:gs>
              <a:gs pos="54000">
                <a:schemeClr val="accent2">
                  <a:lumMod val="85000"/>
                </a:schemeClr>
              </a:gs>
            </a:gsLst>
            <a:lin ang="72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/>
              <a:t>现在约稿</a:t>
            </a:r>
            <a:endParaRPr lang="zh-CN" altLang="en-US" sz="1000" b="1"/>
          </a:p>
        </p:txBody>
      </p:sp>
      <p:sp>
        <p:nvSpPr>
          <p:cNvPr id="3" name="圆角矩形 2"/>
          <p:cNvSpPr/>
          <p:nvPr/>
        </p:nvSpPr>
        <p:spPr>
          <a:xfrm>
            <a:off x="4757420" y="669925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日落</a:t>
            </a:r>
            <a:endParaRPr lang="zh-CN" altLang="en-US" sz="800" b="1"/>
          </a:p>
        </p:txBody>
      </p:sp>
      <p:sp>
        <p:nvSpPr>
          <p:cNvPr id="4" name="圆角矩形 3"/>
          <p:cNvSpPr/>
          <p:nvPr/>
        </p:nvSpPr>
        <p:spPr>
          <a:xfrm>
            <a:off x="5465445" y="698119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日</a:t>
            </a:r>
            <a:r>
              <a:rPr lang="zh-CN" altLang="en-US" sz="800" b="1"/>
              <a:t>出</a:t>
            </a:r>
            <a:endParaRPr lang="zh-CN" altLang="en-US" sz="800" b="1"/>
          </a:p>
        </p:txBody>
      </p:sp>
      <p:sp>
        <p:nvSpPr>
          <p:cNvPr id="5" name="圆角矩形 4"/>
          <p:cNvSpPr/>
          <p:nvPr/>
        </p:nvSpPr>
        <p:spPr>
          <a:xfrm>
            <a:off x="5720715" y="782002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上午</a:t>
            </a:r>
            <a:endParaRPr lang="zh-CN" altLang="en-US" sz="800" b="1"/>
          </a:p>
        </p:txBody>
      </p:sp>
      <p:sp>
        <p:nvSpPr>
          <p:cNvPr id="8" name="圆角矩形 7"/>
          <p:cNvSpPr/>
          <p:nvPr/>
        </p:nvSpPr>
        <p:spPr>
          <a:xfrm>
            <a:off x="5253355" y="726313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下午</a:t>
            </a:r>
            <a:endParaRPr lang="zh-CN" altLang="en-US" sz="800" b="1"/>
          </a:p>
        </p:txBody>
      </p:sp>
      <p:sp>
        <p:nvSpPr>
          <p:cNvPr id="9" name="圆角矩形 8"/>
          <p:cNvSpPr/>
          <p:nvPr/>
        </p:nvSpPr>
        <p:spPr>
          <a:xfrm>
            <a:off x="6212205" y="7820025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晚上</a:t>
            </a:r>
            <a:endParaRPr lang="zh-CN" altLang="en-US" sz="800" b="1"/>
          </a:p>
        </p:txBody>
      </p:sp>
      <p:sp>
        <p:nvSpPr>
          <p:cNvPr id="10" name="圆角矩形 9"/>
          <p:cNvSpPr/>
          <p:nvPr/>
        </p:nvSpPr>
        <p:spPr>
          <a:xfrm>
            <a:off x="5965190" y="698119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傍晚</a:t>
            </a:r>
            <a:endParaRPr lang="zh-CN" altLang="en-US" sz="800" b="1"/>
          </a:p>
        </p:txBody>
      </p:sp>
      <p:sp>
        <p:nvSpPr>
          <p:cNvPr id="11" name="圆角矩形 10"/>
          <p:cNvSpPr/>
          <p:nvPr/>
        </p:nvSpPr>
        <p:spPr>
          <a:xfrm>
            <a:off x="4757420" y="726313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月落</a:t>
            </a:r>
            <a:endParaRPr lang="zh-CN" altLang="en-US" sz="800" b="1"/>
          </a:p>
        </p:txBody>
      </p:sp>
      <p:sp>
        <p:nvSpPr>
          <p:cNvPr id="12" name="圆角矩形 11"/>
          <p:cNvSpPr/>
          <p:nvPr/>
        </p:nvSpPr>
        <p:spPr>
          <a:xfrm>
            <a:off x="5965190" y="754126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月出</a:t>
            </a:r>
            <a:endParaRPr lang="zh-CN" altLang="en-US" sz="800" b="1"/>
          </a:p>
        </p:txBody>
      </p:sp>
      <p:sp>
        <p:nvSpPr>
          <p:cNvPr id="13" name="圆角矩形 12"/>
          <p:cNvSpPr/>
          <p:nvPr/>
        </p:nvSpPr>
        <p:spPr>
          <a:xfrm>
            <a:off x="4757420" y="754126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凌晨</a:t>
            </a:r>
            <a:endParaRPr lang="zh-CN" altLang="en-US" sz="800" b="1"/>
          </a:p>
        </p:txBody>
      </p:sp>
      <p:sp>
        <p:nvSpPr>
          <p:cNvPr id="14" name="圆角矩形 13"/>
          <p:cNvSpPr/>
          <p:nvPr/>
        </p:nvSpPr>
        <p:spPr>
          <a:xfrm>
            <a:off x="6705600" y="7820025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漫展</a:t>
            </a:r>
            <a:r>
              <a:rPr lang="zh-CN" altLang="en-US" sz="800" b="1"/>
              <a:t>随拍</a:t>
            </a:r>
            <a:endParaRPr lang="zh-CN" altLang="en-US" sz="800" b="1"/>
          </a:p>
        </p:txBody>
      </p:sp>
      <p:sp>
        <p:nvSpPr>
          <p:cNvPr id="17" name="圆角矩形 16"/>
          <p:cNvSpPr/>
          <p:nvPr/>
        </p:nvSpPr>
        <p:spPr>
          <a:xfrm>
            <a:off x="4757420" y="6981190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展览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18" name="圆角矩形 17"/>
          <p:cNvSpPr/>
          <p:nvPr/>
        </p:nvSpPr>
        <p:spPr>
          <a:xfrm>
            <a:off x="5965190" y="6699250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产品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19" name="圆角矩形 18"/>
          <p:cNvSpPr/>
          <p:nvPr/>
        </p:nvSpPr>
        <p:spPr>
          <a:xfrm>
            <a:off x="5753100" y="7263130"/>
            <a:ext cx="67945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水下</a:t>
            </a:r>
            <a:r>
              <a:rPr lang="zh-CN" altLang="en-US" sz="800" b="1"/>
              <a:t>摄影</a:t>
            </a:r>
            <a:endParaRPr lang="zh-CN" altLang="en-US" sz="800" b="1"/>
          </a:p>
        </p:txBody>
      </p:sp>
      <p:sp>
        <p:nvSpPr>
          <p:cNvPr id="24" name="圆角矩形 23"/>
          <p:cNvSpPr/>
          <p:nvPr/>
        </p:nvSpPr>
        <p:spPr>
          <a:xfrm>
            <a:off x="6460490" y="726313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航拍</a:t>
            </a:r>
            <a:endParaRPr lang="zh-CN" altLang="en-US" sz="800" b="1"/>
          </a:p>
        </p:txBody>
      </p:sp>
      <p:sp>
        <p:nvSpPr>
          <p:cNvPr id="25" name="圆角矩形 24"/>
          <p:cNvSpPr/>
          <p:nvPr/>
        </p:nvSpPr>
        <p:spPr>
          <a:xfrm>
            <a:off x="4742180" y="7820025"/>
            <a:ext cx="94869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沙滩随拍</a:t>
            </a:r>
            <a:r>
              <a:rPr lang="en-US" altLang="zh-CN" sz="800" b="1"/>
              <a:t>&amp;</a:t>
            </a:r>
            <a:r>
              <a:rPr lang="zh-CN" altLang="en-US" sz="800" b="1"/>
              <a:t>摆拍</a:t>
            </a:r>
            <a:endParaRPr lang="zh-CN" altLang="en-US" sz="800" b="1"/>
          </a:p>
        </p:txBody>
      </p:sp>
      <p:sp>
        <p:nvSpPr>
          <p:cNvPr id="27" name="圆角矩形 26"/>
          <p:cNvSpPr/>
          <p:nvPr/>
        </p:nvSpPr>
        <p:spPr>
          <a:xfrm>
            <a:off x="6464300" y="7533640"/>
            <a:ext cx="68008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专业摄影</a:t>
            </a:r>
            <a:endParaRPr lang="zh-CN" altLang="en-US" sz="800" b="1"/>
          </a:p>
        </p:txBody>
      </p:sp>
      <p:sp>
        <p:nvSpPr>
          <p:cNvPr id="30" name="圆角矩形 29"/>
          <p:cNvSpPr/>
          <p:nvPr/>
        </p:nvSpPr>
        <p:spPr>
          <a:xfrm>
            <a:off x="6679565" y="6699250"/>
            <a:ext cx="67754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旅行随拍</a:t>
            </a:r>
            <a:endParaRPr lang="zh-CN" altLang="en-US" sz="800" b="1"/>
          </a:p>
        </p:txBody>
      </p:sp>
      <p:sp>
        <p:nvSpPr>
          <p:cNvPr id="36" name="圆角矩形 35"/>
          <p:cNvSpPr/>
          <p:nvPr/>
        </p:nvSpPr>
        <p:spPr>
          <a:xfrm>
            <a:off x="5253355" y="7541260"/>
            <a:ext cx="68008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水下摄影</a:t>
            </a:r>
            <a:endParaRPr lang="zh-CN" altLang="en-US" sz="800" b="1"/>
          </a:p>
        </p:txBody>
      </p:sp>
      <p:sp>
        <p:nvSpPr>
          <p:cNvPr id="40" name="圆角矩形 39"/>
          <p:cNvSpPr/>
          <p:nvPr/>
        </p:nvSpPr>
        <p:spPr>
          <a:xfrm>
            <a:off x="5255260" y="6699250"/>
            <a:ext cx="677545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无人跟随</a:t>
            </a:r>
            <a:endParaRPr lang="zh-CN" altLang="en-US" sz="800" b="1"/>
          </a:p>
        </p:txBody>
      </p:sp>
      <p:sp>
        <p:nvSpPr>
          <p:cNvPr id="43" name="圆角矩形 42"/>
          <p:cNvSpPr/>
          <p:nvPr/>
        </p:nvSpPr>
        <p:spPr>
          <a:xfrm>
            <a:off x="6460490" y="698500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街拍</a:t>
            </a:r>
            <a:endParaRPr lang="zh-CN" altLang="en-US" sz="800" b="1"/>
          </a:p>
        </p:txBody>
      </p:sp>
      <p:sp>
        <p:nvSpPr>
          <p:cNvPr id="44" name="圆角矩形 43"/>
          <p:cNvSpPr/>
          <p:nvPr/>
        </p:nvSpPr>
        <p:spPr>
          <a:xfrm>
            <a:off x="6951980" y="698119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拍</a:t>
            </a:r>
            <a:r>
              <a:rPr lang="zh-CN" altLang="en-US" sz="800" b="1"/>
              <a:t>人</a:t>
            </a:r>
            <a:endParaRPr lang="zh-CN" altLang="en-US" sz="800" b="1"/>
          </a:p>
        </p:txBody>
      </p:sp>
      <p:sp>
        <p:nvSpPr>
          <p:cNvPr id="45" name="圆角矩形 44"/>
          <p:cNvSpPr/>
          <p:nvPr/>
        </p:nvSpPr>
        <p:spPr>
          <a:xfrm>
            <a:off x="6951980" y="7263130"/>
            <a:ext cx="467360" cy="2406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 b="1"/>
              <a:t>拍</a:t>
            </a:r>
            <a:r>
              <a:rPr lang="zh-CN" altLang="en-US" sz="800" b="1"/>
              <a:t>景</a:t>
            </a:r>
            <a:endParaRPr lang="zh-CN" altLang="en-US" sz="800" b="1"/>
          </a:p>
        </p:txBody>
      </p:sp>
      <p:sp>
        <p:nvSpPr>
          <p:cNvPr id="46" name="圆角矩形 45"/>
          <p:cNvSpPr/>
          <p:nvPr/>
        </p:nvSpPr>
        <p:spPr>
          <a:xfrm>
            <a:off x="7112635" y="4674870"/>
            <a:ext cx="421640" cy="2032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 b="1"/>
              <a:t>80%</a:t>
            </a:r>
            <a:endParaRPr lang="en-US" altLang="zh-CN" sz="800" b="1"/>
          </a:p>
        </p:txBody>
      </p:sp>
      <p:sp>
        <p:nvSpPr>
          <p:cNvPr id="2" name="文本框 1"/>
          <p:cNvSpPr txBox="1"/>
          <p:nvPr/>
        </p:nvSpPr>
        <p:spPr>
          <a:xfrm>
            <a:off x="1227455" y="-81407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6E6E6"/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730250" y="1022985"/>
            <a:ext cx="107505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 b="1">
                <a:solidFill>
                  <a:schemeClr val="bg1"/>
                </a:solidFill>
              </a:rPr>
              <a:t>AI ability &amp; Online Tools</a:t>
            </a:r>
            <a:endParaRPr lang="en-US" altLang="zh-CN" sz="7200" b="1">
              <a:solidFill>
                <a:schemeClr val="bg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159885" y="191008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321550" y="2263775"/>
            <a:ext cx="360000" cy="36000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472940" y="2263775"/>
            <a:ext cx="2849245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Search/Tools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28" name="图片 27" descr="Screenshot 2024-11-01 231748"/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-898525"/>
            <a:ext cx="513080" cy="594360"/>
          </a:xfrm>
          <a:prstGeom prst="rect">
            <a:avLst/>
          </a:prstGeom>
        </p:spPr>
      </p:pic>
      <p:pic>
        <p:nvPicPr>
          <p:cNvPr id="20" name="图片 19" descr="天线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5845" y="9245600"/>
            <a:ext cx="270000" cy="270000"/>
          </a:xfrm>
          <a:prstGeom prst="rect">
            <a:avLst/>
          </a:prstGeom>
        </p:spPr>
      </p:pic>
      <p:pic>
        <p:nvPicPr>
          <p:cNvPr id="21" name="图片 20" descr="放大镜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4830" y="9245600"/>
            <a:ext cx="270000" cy="270000"/>
          </a:xfrm>
          <a:prstGeom prst="rect">
            <a:avLst/>
          </a:prstGeom>
        </p:spPr>
      </p:pic>
      <p:pic>
        <p:nvPicPr>
          <p:cNvPr id="22" name="图片 21" descr="年龄-青年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51270" y="9245600"/>
            <a:ext cx="270000" cy="270000"/>
          </a:xfrm>
          <a:prstGeom prst="rect">
            <a:avLst/>
          </a:prstGeom>
        </p:spPr>
      </p:pic>
      <p:pic>
        <p:nvPicPr>
          <p:cNvPr id="23" name="图片 22" descr="头像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87235" y="9245600"/>
            <a:ext cx="270000" cy="27000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1227455" y="-824865"/>
            <a:ext cx="1861820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509770" y="2733675"/>
            <a:ext cx="3171825" cy="1082675"/>
          </a:xfrm>
          <a:prstGeom prst="roundRect">
            <a:avLst>
              <a:gd name="adj" fmla="val 21583"/>
            </a:avLst>
          </a:prstGeom>
          <a:gradFill>
            <a:gsLst>
              <a:gs pos="0">
                <a:srgbClr val="F08CD8"/>
              </a:gs>
              <a:gs pos="74000">
                <a:srgbClr val="771EA3"/>
              </a:gs>
            </a:gsLst>
            <a:lin ang="166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AI Chat Tools</a:t>
            </a:r>
            <a:endParaRPr lang="en-US" b="1"/>
          </a:p>
        </p:txBody>
      </p:sp>
      <p:sp>
        <p:nvSpPr>
          <p:cNvPr id="48" name="圆角矩形 47"/>
          <p:cNvSpPr/>
          <p:nvPr/>
        </p:nvSpPr>
        <p:spPr>
          <a:xfrm>
            <a:off x="4509770" y="3886200"/>
            <a:ext cx="3171825" cy="1082675"/>
          </a:xfrm>
          <a:prstGeom prst="roundRect">
            <a:avLst>
              <a:gd name="adj" fmla="val 21583"/>
            </a:avLst>
          </a:prstGeom>
          <a:gradFill>
            <a:gsLst>
              <a:gs pos="27000">
                <a:srgbClr val="F08CD8"/>
              </a:gs>
              <a:gs pos="100000">
                <a:schemeClr val="accent3"/>
              </a:gs>
            </a:gsLst>
            <a:lin ang="486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AI Visual Tools</a:t>
            </a:r>
            <a:endParaRPr lang="en-US" b="1"/>
          </a:p>
        </p:txBody>
      </p:sp>
      <p:sp>
        <p:nvSpPr>
          <p:cNvPr id="49" name="圆角矩形 48"/>
          <p:cNvSpPr/>
          <p:nvPr/>
        </p:nvSpPr>
        <p:spPr>
          <a:xfrm>
            <a:off x="4509770" y="5038725"/>
            <a:ext cx="3171825" cy="1082675"/>
          </a:xfrm>
          <a:prstGeom prst="roundRect">
            <a:avLst>
              <a:gd name="adj" fmla="val 21583"/>
            </a:avLst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04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LinkSpace AI (Beta)</a:t>
            </a:r>
            <a:endParaRPr lang="zh-CN" altLang="en-US" b="1"/>
          </a:p>
        </p:txBody>
      </p:sp>
      <p:sp>
        <p:nvSpPr>
          <p:cNvPr id="51" name="圆角矩形 50"/>
          <p:cNvSpPr/>
          <p:nvPr/>
        </p:nvSpPr>
        <p:spPr>
          <a:xfrm>
            <a:off x="4509770" y="6191250"/>
            <a:ext cx="3171825" cy="1082675"/>
          </a:xfrm>
          <a:prstGeom prst="roundRect">
            <a:avLst>
              <a:gd name="adj" fmla="val 21583"/>
            </a:avLst>
          </a:prstGeom>
          <a:gradFill>
            <a:gsLst>
              <a:gs pos="0">
                <a:srgbClr val="E6E6E6"/>
              </a:gs>
              <a:gs pos="89000">
                <a:schemeClr val="accent6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Other AI (NDAI)</a:t>
            </a:r>
            <a:endParaRPr lang="en-US" b="1"/>
          </a:p>
        </p:txBody>
      </p:sp>
      <p:pic>
        <p:nvPicPr>
          <p:cNvPr id="52" name="图片 51" descr="Screenshot 2024-10-26 135333"/>
          <p:cNvPicPr>
            <a:picLocks noChangeAspect="1"/>
          </p:cNvPicPr>
          <p:nvPr/>
        </p:nvPicPr>
        <p:blipFill>
          <a:blip r:embed="rId11">
            <a:lum bright="100000" contrast="100000"/>
          </a:blip>
          <a:srcRect r="68852"/>
          <a:stretch>
            <a:fillRect/>
          </a:stretch>
        </p:blipFill>
        <p:spPr>
          <a:xfrm>
            <a:off x="6389370" y="6854825"/>
            <a:ext cx="344170" cy="346075"/>
          </a:xfrm>
          <a:prstGeom prst="rect">
            <a:avLst/>
          </a:prstGeom>
        </p:spPr>
      </p:pic>
      <p:sp>
        <p:nvSpPr>
          <p:cNvPr id="53" name="圆角矩形 52"/>
          <p:cNvSpPr/>
          <p:nvPr/>
        </p:nvSpPr>
        <p:spPr>
          <a:xfrm>
            <a:off x="4509770" y="7343775"/>
            <a:ext cx="3171825" cy="1082675"/>
          </a:xfrm>
          <a:prstGeom prst="roundRect">
            <a:avLst>
              <a:gd name="adj" fmla="val 21583"/>
            </a:avLst>
          </a:prstGeom>
          <a:gradFill>
            <a:gsLst>
              <a:gs pos="0">
                <a:srgbClr val="E6E6E6"/>
              </a:gs>
              <a:gs pos="100000">
                <a:schemeClr val="accent5">
                  <a:lumMod val="75000"/>
                </a:schemeClr>
              </a:gs>
            </a:gsLst>
            <a:lin ang="564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Online Tools</a:t>
            </a:r>
            <a:endParaRPr lang="en-US" b="1"/>
          </a:p>
        </p:txBody>
      </p:sp>
      <p:pic>
        <p:nvPicPr>
          <p:cNvPr id="54" name="图片 53" descr="Screenshot 2024-10-26 135333"/>
          <p:cNvPicPr>
            <a:picLocks noChangeAspect="1"/>
          </p:cNvPicPr>
          <p:nvPr/>
        </p:nvPicPr>
        <p:blipFill>
          <a:blip r:embed="rId11"/>
          <a:srcRect r="68852"/>
          <a:stretch>
            <a:fillRect/>
          </a:stretch>
        </p:blipFill>
        <p:spPr>
          <a:xfrm>
            <a:off x="3115945" y="-803910"/>
            <a:ext cx="473710" cy="475615"/>
          </a:xfrm>
          <a:prstGeom prst="rect">
            <a:avLst/>
          </a:prstGeom>
        </p:spPr>
      </p:pic>
      <p:pic>
        <p:nvPicPr>
          <p:cNvPr id="55" name="图片 54" descr="Screenshot 2024-10-26 1354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3470" y="-681990"/>
            <a:ext cx="742950" cy="27178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pic>
        <p:nvPicPr>
          <p:cNvPr id="25" name="图片 24" descr="Screenshot 2024-10-26 135333"/>
          <p:cNvPicPr>
            <a:picLocks noChangeAspect="1"/>
          </p:cNvPicPr>
          <p:nvPr/>
        </p:nvPicPr>
        <p:blipFill>
          <a:blip r:embed="rId19"/>
          <a:srcRect r="68852"/>
          <a:stretch>
            <a:fillRect/>
          </a:stretch>
        </p:blipFill>
        <p:spPr>
          <a:xfrm>
            <a:off x="3159760" y="508635"/>
            <a:ext cx="473710" cy="475615"/>
          </a:xfrm>
          <a:prstGeom prst="rect">
            <a:avLst/>
          </a:prstGeom>
        </p:spPr>
      </p:pic>
      <p:pic>
        <p:nvPicPr>
          <p:cNvPr id="2" name="图片 1" descr="Screenshot 2024-10-26 13544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77285" y="630555"/>
            <a:ext cx="742950" cy="27178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431925" y="1850390"/>
            <a:ext cx="919670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AstanAI 4.0</a:t>
            </a:r>
            <a:r>
              <a:rPr sz="7200" b="1">
                <a:sym typeface="+mn-ea"/>
              </a:rPr>
              <a:t> is </a:t>
            </a:r>
            <a:r>
              <a:rPr lang="en-US" sz="7200" b="1">
                <a:sym typeface="+mn-ea"/>
              </a:rPr>
              <a:t>insert</a:t>
            </a:r>
            <a:r>
              <a:rPr sz="7200" b="1">
                <a:sym typeface="+mn-ea"/>
              </a:rPr>
              <a:t> with the </a:t>
            </a:r>
            <a:r>
              <a:rPr lang="en-US" sz="7200" b="1">
                <a:sym typeface="+mn-ea"/>
              </a:rPr>
              <a:t>AI Visual Tools</a:t>
            </a:r>
            <a:endParaRPr lang="en-US" sz="7200" b="1">
              <a:sym typeface="+mn-ea"/>
            </a:endParaRPr>
          </a:p>
        </p:txBody>
      </p:sp>
      <p:pic>
        <p:nvPicPr>
          <p:cNvPr id="30" name="图片 29" descr="Screenshot 2024-11-01 231748"/>
          <p:cNvPicPr>
            <a:picLocks noChangeAspect="1"/>
          </p:cNvPicPr>
          <p:nvPr/>
        </p:nvPicPr>
        <p:blipFill>
          <a:blip r:embed="rId21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444500"/>
            <a:ext cx="513080" cy="5943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27455" y="516255"/>
            <a:ext cx="1931670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 descr="1ND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8635" y="-863600"/>
            <a:ext cx="483870" cy="48387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1084580" y="-805815"/>
            <a:ext cx="294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Nothingness Domain </a:t>
            </a:r>
            <a:r>
              <a:rPr lang="zh-CN" altLang="en-US">
                <a:solidFill>
                  <a:schemeClr val="bg1"/>
                </a:solidFill>
              </a:rPr>
              <a:t>虚领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6" name="图片 35" descr="Screenshot 2024-10-26 135333"/>
          <p:cNvPicPr>
            <a:picLocks noChangeAspect="1"/>
          </p:cNvPicPr>
          <p:nvPr/>
        </p:nvPicPr>
        <p:blipFill>
          <a:blip r:embed="rId19"/>
          <a:srcRect r="68852"/>
          <a:stretch>
            <a:fillRect/>
          </a:stretch>
        </p:blipFill>
        <p:spPr>
          <a:xfrm>
            <a:off x="5140960" y="-863600"/>
            <a:ext cx="473710" cy="475615"/>
          </a:xfrm>
          <a:prstGeom prst="rect">
            <a:avLst/>
          </a:prstGeom>
        </p:spPr>
      </p:pic>
      <p:pic>
        <p:nvPicPr>
          <p:cNvPr id="37" name="图片 36" descr="Screenshot 2024-10-26 135444"/>
          <p:cNvPicPr>
            <a:picLocks noChangeAspect="1"/>
          </p:cNvPicPr>
          <p:nvPr/>
        </p:nvPicPr>
        <p:blipFill>
          <a:blip r:embed="rId20">
            <a:lum bright="100000" contrast="100000"/>
          </a:blip>
          <a:stretch>
            <a:fillRect/>
          </a:stretch>
        </p:blipFill>
        <p:spPr>
          <a:xfrm>
            <a:off x="5658485" y="-741680"/>
            <a:ext cx="742950" cy="271780"/>
          </a:xfrm>
          <a:prstGeom prst="rect">
            <a:avLst/>
          </a:prstGeom>
        </p:spPr>
      </p:pic>
      <p:pic>
        <p:nvPicPr>
          <p:cNvPr id="38" name="图片 37" descr="mmexport1729922685188"/>
          <p:cNvPicPr>
            <a:picLocks noChangeAspect="1"/>
          </p:cNvPicPr>
          <p:nvPr/>
        </p:nvPicPr>
        <p:blipFill>
          <a:blip r:embed="rId23">
            <a:lum bright="100000" contrast="100000"/>
          </a:blip>
          <a:srcRect l="28663" t="40528" r="29031" b="33796"/>
          <a:stretch>
            <a:fillRect/>
          </a:stretch>
        </p:blipFill>
        <p:spPr>
          <a:xfrm>
            <a:off x="4076065" y="-813435"/>
            <a:ext cx="916940" cy="41783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7205345" y="-84391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0" name="图片 39" descr="Screenshot 2024-11-01 23174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70675" y="-871855"/>
            <a:ext cx="483870" cy="483870"/>
          </a:xfrm>
          <a:prstGeom prst="rect">
            <a:avLst/>
          </a:prstGeom>
        </p:spPr>
      </p:pic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08635" y="1282700"/>
            <a:ext cx="943673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ShutterUp </a:t>
            </a:r>
            <a:r>
              <a:rPr lang="zh-CN" altLang="en-US" sz="6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快拍</a:t>
            </a:r>
            <a:endParaRPr lang="zh-CN" altLang="en-US" sz="6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435" y="2351405"/>
            <a:ext cx="1095057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3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</a:t>
            </a:r>
            <a:r>
              <a:rPr sz="33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ser-friendly Photography commission platform</a:t>
            </a:r>
            <a:endParaRPr sz="33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9" name="图片 28" descr="Screenshot 2024-11-01 231748"/>
          <p:cNvPicPr>
            <a:picLocks noChangeAspect="1"/>
          </p:cNvPicPr>
          <p:nvPr/>
        </p:nvPicPr>
        <p:blipFill>
          <a:blip r:embed="rId19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444500"/>
            <a:ext cx="513080" cy="5943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27455" y="51625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pic>
        <p:nvPicPr>
          <p:cNvPr id="3" name="图片 2" descr="1ND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32435"/>
            <a:ext cx="483870" cy="483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84580" y="490220"/>
            <a:ext cx="294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Nothingness Domain </a:t>
            </a:r>
            <a:r>
              <a:rPr lang="zh-CN" altLang="en-US">
                <a:solidFill>
                  <a:schemeClr val="bg1"/>
                </a:solidFill>
              </a:rPr>
              <a:t>虚领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5" name="图片 24" descr="Screenshot 2024-10-26 135333"/>
          <p:cNvPicPr>
            <a:picLocks noChangeAspect="1"/>
          </p:cNvPicPr>
          <p:nvPr/>
        </p:nvPicPr>
        <p:blipFill>
          <a:blip r:embed="rId20"/>
          <a:srcRect r="68852"/>
          <a:stretch>
            <a:fillRect/>
          </a:stretch>
        </p:blipFill>
        <p:spPr>
          <a:xfrm>
            <a:off x="5140960" y="432435"/>
            <a:ext cx="473710" cy="475615"/>
          </a:xfrm>
          <a:prstGeom prst="rect">
            <a:avLst/>
          </a:prstGeom>
        </p:spPr>
      </p:pic>
      <p:pic>
        <p:nvPicPr>
          <p:cNvPr id="2" name="图片 1" descr="Screenshot 2024-10-26 135444"/>
          <p:cNvPicPr>
            <a:picLocks noChangeAspect="1"/>
          </p:cNvPicPr>
          <p:nvPr/>
        </p:nvPicPr>
        <p:blipFill>
          <a:blip r:embed="rId21">
            <a:lum bright="100000" contrast="100000"/>
          </a:blip>
          <a:stretch>
            <a:fillRect/>
          </a:stretch>
        </p:blipFill>
        <p:spPr>
          <a:xfrm>
            <a:off x="5658485" y="554355"/>
            <a:ext cx="742950" cy="271780"/>
          </a:xfrm>
          <a:prstGeom prst="rect">
            <a:avLst/>
          </a:prstGeom>
        </p:spPr>
      </p:pic>
      <p:pic>
        <p:nvPicPr>
          <p:cNvPr id="4" name="图片 3" descr="mmexport1729922685188"/>
          <p:cNvPicPr>
            <a:picLocks noChangeAspect="1"/>
          </p:cNvPicPr>
          <p:nvPr/>
        </p:nvPicPr>
        <p:blipFill>
          <a:blip r:embed="rId22">
            <a:lum bright="100000" contrast="100000"/>
          </a:blip>
          <a:srcRect l="28663" t="40528" r="29031" b="33796"/>
          <a:stretch>
            <a:fillRect/>
          </a:stretch>
        </p:blipFill>
        <p:spPr>
          <a:xfrm>
            <a:off x="4076065" y="482600"/>
            <a:ext cx="916940" cy="4178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0534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18945" y="2879725"/>
            <a:ext cx="87541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solidFill>
                  <a:schemeClr val="bg1"/>
                </a:solidFill>
                <a:sym typeface="+mn-ea"/>
              </a:rPr>
              <a:t>Powered By</a:t>
            </a:r>
            <a:endParaRPr lang="en-US" altLang="zh-CN" sz="72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33" name="图片 32" descr="Screenshot 2024-11-01 231748"/>
          <p:cNvPicPr>
            <a:picLocks noChangeAspect="1"/>
          </p:cNvPicPr>
          <p:nvPr/>
        </p:nvPicPr>
        <p:blipFill>
          <a:blip r:embed="rId23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-4041775" y="444500"/>
            <a:ext cx="513080" cy="594360"/>
          </a:xfrm>
          <a:prstGeom prst="rect">
            <a:avLst/>
          </a:prstGeom>
        </p:spPr>
      </p:pic>
      <p:pic>
        <p:nvPicPr>
          <p:cNvPr id="38" name="图片 37" descr="Screenshot 2024-11-01 23174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70675" y="424180"/>
            <a:ext cx="483870" cy="483870"/>
          </a:xfrm>
          <a:prstGeom prst="rect">
            <a:avLst/>
          </a:prstGeom>
        </p:spPr>
      </p:pic>
      <p:pic>
        <p:nvPicPr>
          <p:cNvPr id="39" name="图片 38" descr="Screenshot 2024-10-26 135333"/>
          <p:cNvPicPr>
            <a:picLocks noChangeAspect="1"/>
          </p:cNvPicPr>
          <p:nvPr/>
        </p:nvPicPr>
        <p:blipFill>
          <a:blip r:embed="rId20"/>
          <a:srcRect r="68852"/>
          <a:stretch>
            <a:fillRect/>
          </a:stretch>
        </p:blipFill>
        <p:spPr>
          <a:xfrm>
            <a:off x="3089910" y="-1653540"/>
            <a:ext cx="473710" cy="475615"/>
          </a:xfrm>
          <a:prstGeom prst="rect">
            <a:avLst/>
          </a:prstGeom>
        </p:spPr>
      </p:pic>
      <p:pic>
        <p:nvPicPr>
          <p:cNvPr id="40" name="图片 39" descr="Screenshot 2024-10-26 13544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07435" y="-1531620"/>
            <a:ext cx="742950" cy="271780"/>
          </a:xfrm>
          <a:prstGeom prst="rect">
            <a:avLst/>
          </a:prstGeom>
        </p:spPr>
      </p:pic>
      <p:pic>
        <p:nvPicPr>
          <p:cNvPr id="41" name="图片 40" descr="Screenshot 2024-11-01 231748"/>
          <p:cNvPicPr>
            <a:picLocks noChangeAspect="1"/>
          </p:cNvPicPr>
          <p:nvPr/>
        </p:nvPicPr>
        <p:blipFill>
          <a:blip r:embed="rId23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574675" y="-1717675"/>
            <a:ext cx="513080" cy="59436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157605" y="-16459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4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Screenshot 2024-10-26 135333"/>
          <p:cNvPicPr>
            <a:picLocks noChangeAspect="1"/>
          </p:cNvPicPr>
          <p:nvPr/>
        </p:nvPicPr>
        <p:blipFill>
          <a:blip r:embed="rId1"/>
          <a:srcRect r="68852"/>
          <a:stretch>
            <a:fillRect/>
          </a:stretch>
        </p:blipFill>
        <p:spPr>
          <a:xfrm>
            <a:off x="4366895" y="2872740"/>
            <a:ext cx="1273810" cy="1279525"/>
          </a:xfrm>
          <a:prstGeom prst="rect">
            <a:avLst/>
          </a:prstGeom>
        </p:spPr>
      </p:pic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pic>
        <p:nvPicPr>
          <p:cNvPr id="32" name="图片 31" descr="Screenshot 2024-10-26 135444"/>
          <p:cNvPicPr>
            <a:picLocks noChangeAspect="1"/>
          </p:cNvPicPr>
          <p:nvPr/>
        </p:nvPicPr>
        <p:blipFill>
          <a:blip r:embed="rId20">
            <a:lum bright="100000" contrast="100000"/>
          </a:blip>
          <a:stretch>
            <a:fillRect/>
          </a:stretch>
        </p:blipFill>
        <p:spPr>
          <a:xfrm>
            <a:off x="5640705" y="3233420"/>
            <a:ext cx="1894205" cy="692785"/>
          </a:xfrm>
          <a:prstGeom prst="rect">
            <a:avLst/>
          </a:prstGeom>
        </p:spPr>
      </p:pic>
      <p:pic>
        <p:nvPicPr>
          <p:cNvPr id="37" name="图片 36" descr="1ND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8635" y="432435"/>
            <a:ext cx="483870" cy="48387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084580" y="490220"/>
            <a:ext cx="294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Nothingness Domain </a:t>
            </a:r>
            <a:r>
              <a:rPr lang="zh-CN" altLang="en-US">
                <a:solidFill>
                  <a:schemeClr val="bg1"/>
                </a:solidFill>
              </a:rPr>
              <a:t>虚领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2" name="图片 41" descr="mmexport1729922685188"/>
          <p:cNvPicPr>
            <a:picLocks noChangeAspect="1"/>
          </p:cNvPicPr>
          <p:nvPr/>
        </p:nvPicPr>
        <p:blipFill>
          <a:blip r:embed="rId22">
            <a:lum bright="100000" contrast="100000"/>
          </a:blip>
          <a:srcRect l="28663" t="40528" r="29031" b="33796"/>
          <a:stretch>
            <a:fillRect/>
          </a:stretch>
        </p:blipFill>
        <p:spPr>
          <a:xfrm>
            <a:off x="4076065" y="482600"/>
            <a:ext cx="916940" cy="41783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577659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4" name="图片 43" descr="Screenshot 2024-11-01 23174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41925" y="424180"/>
            <a:ext cx="483870" cy="48387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4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410335" y="2275840"/>
            <a:ext cx="881888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0">
                      <a:schemeClr val="accent6"/>
                    </a:gs>
                    <a:gs pos="0">
                      <a:srgbClr val="FAFAFA"/>
                    </a:gs>
                    <a:gs pos="81000">
                      <a:srgbClr val="771EA3"/>
                    </a:gs>
                    <a:gs pos="100000">
                      <a:srgbClr val="1C063E"/>
                    </a:gs>
                    <a:gs pos="28000">
                      <a:srgbClr val="F08CD8"/>
                    </a:gs>
                    <a:gs pos="52000">
                      <a:srgbClr val="B139A2"/>
                    </a:gs>
                  </a:gsLst>
                  <a:lin ang="5400000" scaled="0"/>
                </a:gradFill>
                <a:sym typeface="+mn-ea"/>
              </a:rPr>
              <a:t>We are More intelligent and fast</a:t>
            </a:r>
            <a:endParaRPr lang="en-US" altLang="zh-CN" sz="7200" b="1">
              <a:gradFill>
                <a:gsLst>
                  <a:gs pos="0">
                    <a:schemeClr val="accent6"/>
                  </a:gs>
                  <a:gs pos="0">
                    <a:srgbClr val="FAFAFA"/>
                  </a:gs>
                  <a:gs pos="81000">
                    <a:srgbClr val="771EA3"/>
                  </a:gs>
                  <a:gs pos="100000">
                    <a:srgbClr val="1C063E"/>
                  </a:gs>
                  <a:gs pos="28000">
                    <a:srgbClr val="F08CD8"/>
                  </a:gs>
                  <a:gs pos="52000">
                    <a:srgbClr val="B139A2"/>
                  </a:gs>
                </a:gsLst>
                <a:lin ang="5400000" scaled="0"/>
              </a:gradFill>
              <a:sym typeface="+mn-ea"/>
            </a:endParaRPr>
          </a:p>
        </p:txBody>
      </p:sp>
      <p:pic>
        <p:nvPicPr>
          <p:cNvPr id="26" name="图片 25" descr="1ND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32435"/>
            <a:ext cx="483870" cy="48387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084580" y="490220"/>
            <a:ext cx="294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Nothingness Domain </a:t>
            </a:r>
            <a:r>
              <a:rPr lang="zh-CN" altLang="en-US">
                <a:solidFill>
                  <a:schemeClr val="bg1"/>
                </a:solidFill>
              </a:rPr>
              <a:t>虚领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9" name="图片 28" descr="Screenshot 2024-10-26 135333"/>
          <p:cNvPicPr>
            <a:picLocks noChangeAspect="1"/>
          </p:cNvPicPr>
          <p:nvPr/>
        </p:nvPicPr>
        <p:blipFill>
          <a:blip r:embed="rId20"/>
          <a:srcRect r="68852"/>
          <a:stretch>
            <a:fillRect/>
          </a:stretch>
        </p:blipFill>
        <p:spPr>
          <a:xfrm>
            <a:off x="5140960" y="432435"/>
            <a:ext cx="473710" cy="475615"/>
          </a:xfrm>
          <a:prstGeom prst="rect">
            <a:avLst/>
          </a:prstGeom>
        </p:spPr>
      </p:pic>
      <p:pic>
        <p:nvPicPr>
          <p:cNvPr id="30" name="图片 29" descr="Screenshot 2024-10-26 135444"/>
          <p:cNvPicPr>
            <a:picLocks noChangeAspect="1"/>
          </p:cNvPicPr>
          <p:nvPr/>
        </p:nvPicPr>
        <p:blipFill>
          <a:blip r:embed="rId21">
            <a:lum bright="100000" contrast="100000"/>
          </a:blip>
          <a:stretch>
            <a:fillRect/>
          </a:stretch>
        </p:blipFill>
        <p:spPr>
          <a:xfrm>
            <a:off x="5658485" y="554355"/>
            <a:ext cx="742950" cy="271780"/>
          </a:xfrm>
          <a:prstGeom prst="rect">
            <a:avLst/>
          </a:prstGeom>
        </p:spPr>
      </p:pic>
      <p:pic>
        <p:nvPicPr>
          <p:cNvPr id="31" name="图片 30" descr="mmexport1729922685188"/>
          <p:cNvPicPr>
            <a:picLocks noChangeAspect="1"/>
          </p:cNvPicPr>
          <p:nvPr/>
        </p:nvPicPr>
        <p:blipFill>
          <a:blip r:embed="rId22">
            <a:lum bright="100000" contrast="100000"/>
          </a:blip>
          <a:srcRect l="28663" t="40528" r="29031" b="33796"/>
          <a:stretch>
            <a:fillRect/>
          </a:stretch>
        </p:blipFill>
        <p:spPr>
          <a:xfrm>
            <a:off x="4076065" y="482600"/>
            <a:ext cx="916940" cy="41783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20534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8" name="图片 37" descr="Screenshot 2024-11-01 23174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70675" y="424180"/>
            <a:ext cx="483870" cy="4838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30250" y="-1541145"/>
            <a:ext cx="107505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7200" b="1">
                <a:solidFill>
                  <a:schemeClr val="bg1"/>
                </a:solidFill>
              </a:rPr>
              <a:t>Visual AI</a:t>
            </a:r>
            <a:endParaRPr sz="7200" b="1">
              <a:solidFill>
                <a:schemeClr val="bg1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170045" y="720090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331710" y="7554595"/>
            <a:ext cx="360000" cy="360000"/>
          </a:xfrm>
          <a:prstGeom prst="ellipse">
            <a:avLst/>
          </a:prstGeom>
          <a:blipFill rotWithShape="1">
            <a:blip r:embed="rId24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483100" y="7554595"/>
            <a:ext cx="2849245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Search/Tools/AI/V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5" name="图片 4" descr="天线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866005" y="14536420"/>
            <a:ext cx="270000" cy="270000"/>
          </a:xfrm>
          <a:prstGeom prst="rect">
            <a:avLst/>
          </a:prstGeom>
        </p:spPr>
      </p:pic>
      <p:pic>
        <p:nvPicPr>
          <p:cNvPr id="25" name="图片 24" descr="放大镜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34990" y="14536420"/>
            <a:ext cx="270000" cy="270000"/>
          </a:xfrm>
          <a:prstGeom prst="rect">
            <a:avLst/>
          </a:prstGeom>
        </p:spPr>
      </p:pic>
      <p:pic>
        <p:nvPicPr>
          <p:cNvPr id="33" name="图片 32" descr="年龄-青年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361430" y="14536420"/>
            <a:ext cx="270000" cy="270000"/>
          </a:xfrm>
          <a:prstGeom prst="rect">
            <a:avLst/>
          </a:prstGeom>
        </p:spPr>
      </p:pic>
      <p:pic>
        <p:nvPicPr>
          <p:cNvPr id="34" name="图片 33" descr="头像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097395" y="14536420"/>
            <a:ext cx="270000" cy="270000"/>
          </a:xfrm>
          <a:prstGeom prst="rect">
            <a:avLst/>
          </a:prstGeom>
        </p:spPr>
      </p:pic>
      <p:sp>
        <p:nvSpPr>
          <p:cNvPr id="35" name="圆角矩形 34"/>
          <p:cNvSpPr/>
          <p:nvPr/>
        </p:nvSpPr>
        <p:spPr>
          <a:xfrm>
            <a:off x="4519930" y="8119745"/>
            <a:ext cx="1510030" cy="126682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771EA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P</a:t>
            </a:r>
            <a:r>
              <a:rPr b="1"/>
              <a:t>hoto editing</a:t>
            </a:r>
            <a:endParaRPr b="1"/>
          </a:p>
        </p:txBody>
      </p:sp>
      <p:sp>
        <p:nvSpPr>
          <p:cNvPr id="36" name="圆角矩形 35"/>
          <p:cNvSpPr/>
          <p:nvPr/>
        </p:nvSpPr>
        <p:spPr>
          <a:xfrm>
            <a:off x="6201410" y="8119745"/>
            <a:ext cx="1490345" cy="1266825"/>
          </a:xfrm>
          <a:prstGeom prst="roundRect">
            <a:avLst/>
          </a:prstGeom>
          <a:gradFill>
            <a:gsLst>
              <a:gs pos="32000">
                <a:srgbClr val="771EA3"/>
              </a:gs>
              <a:gs pos="100000">
                <a:schemeClr val="tx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GItI</a:t>
            </a:r>
            <a:endParaRPr lang="en-US" b="1"/>
          </a:p>
        </p:txBody>
      </p:sp>
      <p:sp>
        <p:nvSpPr>
          <p:cNvPr id="37" name="圆角矩形 36"/>
          <p:cNvSpPr/>
          <p:nvPr/>
        </p:nvSpPr>
        <p:spPr>
          <a:xfrm>
            <a:off x="4519930" y="9513570"/>
            <a:ext cx="3171825" cy="1082675"/>
          </a:xfrm>
          <a:prstGeom prst="roundRect">
            <a:avLst>
              <a:gd name="adj" fmla="val 21583"/>
            </a:avLst>
          </a:prstGeom>
          <a:gradFill>
            <a:gsLst>
              <a:gs pos="0">
                <a:srgbClr val="F08CD8"/>
              </a:gs>
              <a:gs pos="74000">
                <a:srgbClr val="771EA3"/>
              </a:gs>
            </a:gsLst>
            <a:lin ang="166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I</a:t>
            </a:r>
            <a:r>
              <a:rPr b="1"/>
              <a:t>mage </a:t>
            </a:r>
            <a:r>
              <a:rPr lang="en-US" b="1"/>
              <a:t>G</a:t>
            </a:r>
            <a:r>
              <a:rPr b="1"/>
              <a:t>eneration</a:t>
            </a:r>
            <a:endParaRPr b="1"/>
          </a:p>
        </p:txBody>
      </p:sp>
      <p:sp>
        <p:nvSpPr>
          <p:cNvPr id="39" name="圆角矩形 38"/>
          <p:cNvSpPr/>
          <p:nvPr/>
        </p:nvSpPr>
        <p:spPr>
          <a:xfrm>
            <a:off x="4519930" y="10699750"/>
            <a:ext cx="3171825" cy="3406140"/>
          </a:xfrm>
          <a:prstGeom prst="roundRect">
            <a:avLst>
              <a:gd name="adj" fmla="val 9569"/>
            </a:avLst>
          </a:prstGeom>
          <a:gradFill>
            <a:gsLst>
              <a:gs pos="0">
                <a:srgbClr val="F08CD8"/>
              </a:gs>
              <a:gs pos="74000">
                <a:schemeClr val="accent3"/>
              </a:gs>
            </a:gsLst>
            <a:lin ang="61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b="1"/>
              <a:t>Life Log</a:t>
            </a:r>
            <a:endParaRPr b="1"/>
          </a:p>
        </p:txBody>
      </p:sp>
    </p:spTree>
    <p:custDataLst>
      <p:tags r:id="rId3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/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730250" y="1022985"/>
            <a:ext cx="107505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7200" b="1">
                <a:solidFill>
                  <a:schemeClr val="bg1"/>
                </a:solidFill>
              </a:rPr>
              <a:t>Visual AI</a:t>
            </a:r>
            <a:endParaRPr sz="7200" b="1">
              <a:solidFill>
                <a:schemeClr val="bg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159885" y="191008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321550" y="2263775"/>
            <a:ext cx="360000" cy="36000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472940" y="2263775"/>
            <a:ext cx="2849245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Search/Tools/AI/V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20" name="图片 19" descr="天线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5845" y="9245600"/>
            <a:ext cx="270000" cy="270000"/>
          </a:xfrm>
          <a:prstGeom prst="rect">
            <a:avLst/>
          </a:prstGeom>
        </p:spPr>
      </p:pic>
      <p:pic>
        <p:nvPicPr>
          <p:cNvPr id="21" name="图片 20" descr="放大镜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4830" y="9245600"/>
            <a:ext cx="270000" cy="270000"/>
          </a:xfrm>
          <a:prstGeom prst="rect">
            <a:avLst/>
          </a:prstGeom>
        </p:spPr>
      </p:pic>
      <p:pic>
        <p:nvPicPr>
          <p:cNvPr id="22" name="图片 21" descr="年龄-青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1270" y="9245600"/>
            <a:ext cx="270000" cy="270000"/>
          </a:xfrm>
          <a:prstGeom prst="rect">
            <a:avLst/>
          </a:prstGeom>
        </p:spPr>
      </p:pic>
      <p:pic>
        <p:nvPicPr>
          <p:cNvPr id="23" name="图片 22" descr="头像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7235" y="9245600"/>
            <a:ext cx="270000" cy="270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509770" y="2828925"/>
            <a:ext cx="1510030" cy="126682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771EA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P</a:t>
            </a:r>
            <a:r>
              <a:rPr b="1"/>
              <a:t>hoto editing</a:t>
            </a:r>
            <a:endParaRPr b="1"/>
          </a:p>
        </p:txBody>
      </p:sp>
      <p:sp>
        <p:nvSpPr>
          <p:cNvPr id="5" name="圆角矩形 4"/>
          <p:cNvSpPr/>
          <p:nvPr/>
        </p:nvSpPr>
        <p:spPr>
          <a:xfrm>
            <a:off x="6191250" y="2828925"/>
            <a:ext cx="1490345" cy="1266825"/>
          </a:xfrm>
          <a:prstGeom prst="roundRect">
            <a:avLst/>
          </a:prstGeom>
          <a:gradFill>
            <a:gsLst>
              <a:gs pos="32000">
                <a:srgbClr val="771EA3"/>
              </a:gs>
              <a:gs pos="100000">
                <a:schemeClr val="tx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GItI</a:t>
            </a:r>
            <a:endParaRPr lang="en-US" b="1"/>
          </a:p>
        </p:txBody>
      </p:sp>
      <p:sp>
        <p:nvSpPr>
          <p:cNvPr id="8" name="圆角矩形 7"/>
          <p:cNvSpPr/>
          <p:nvPr/>
        </p:nvSpPr>
        <p:spPr>
          <a:xfrm>
            <a:off x="4509770" y="4222750"/>
            <a:ext cx="3171825" cy="1082675"/>
          </a:xfrm>
          <a:prstGeom prst="roundRect">
            <a:avLst>
              <a:gd name="adj" fmla="val 21583"/>
            </a:avLst>
          </a:prstGeom>
          <a:gradFill>
            <a:gsLst>
              <a:gs pos="0">
                <a:srgbClr val="F08CD8"/>
              </a:gs>
              <a:gs pos="74000">
                <a:srgbClr val="771EA3"/>
              </a:gs>
            </a:gsLst>
            <a:lin ang="166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I</a:t>
            </a:r>
            <a:r>
              <a:rPr b="1"/>
              <a:t>mage </a:t>
            </a:r>
            <a:r>
              <a:rPr lang="en-US" b="1"/>
              <a:t>G</a:t>
            </a:r>
            <a:r>
              <a:rPr b="1"/>
              <a:t>eneration</a:t>
            </a:r>
            <a:endParaRPr b="1"/>
          </a:p>
        </p:txBody>
      </p:sp>
      <p:sp>
        <p:nvSpPr>
          <p:cNvPr id="9" name="圆角矩形 8"/>
          <p:cNvSpPr/>
          <p:nvPr/>
        </p:nvSpPr>
        <p:spPr>
          <a:xfrm>
            <a:off x="4509770" y="5408930"/>
            <a:ext cx="3171825" cy="3406140"/>
          </a:xfrm>
          <a:prstGeom prst="roundRect">
            <a:avLst>
              <a:gd name="adj" fmla="val 9569"/>
            </a:avLst>
          </a:prstGeom>
          <a:gradFill>
            <a:gsLst>
              <a:gs pos="0">
                <a:srgbClr val="F08CD8"/>
              </a:gs>
              <a:gs pos="74000">
                <a:schemeClr val="accent3"/>
              </a:gs>
            </a:gsLst>
            <a:lin ang="61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b="1"/>
              <a:t>Life Log</a:t>
            </a:r>
            <a:endParaRPr b="1"/>
          </a:p>
        </p:txBody>
      </p:sp>
      <p:pic>
        <p:nvPicPr>
          <p:cNvPr id="26" name="图片 25" descr="1N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635" y="-966470"/>
            <a:ext cx="483870" cy="4838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84580" y="-908685"/>
            <a:ext cx="294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Nothingness Domain </a:t>
            </a:r>
            <a:r>
              <a:rPr lang="zh-CN" altLang="en-US">
                <a:solidFill>
                  <a:schemeClr val="bg1"/>
                </a:solidFill>
              </a:rPr>
              <a:t>虚领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9" name="图片 28" descr="Screenshot 2024-10-26 135333"/>
          <p:cNvPicPr>
            <a:picLocks noChangeAspect="1"/>
          </p:cNvPicPr>
          <p:nvPr/>
        </p:nvPicPr>
        <p:blipFill>
          <a:blip r:embed="rId11"/>
          <a:srcRect r="68852"/>
          <a:stretch>
            <a:fillRect/>
          </a:stretch>
        </p:blipFill>
        <p:spPr>
          <a:xfrm>
            <a:off x="5140960" y="-966470"/>
            <a:ext cx="473710" cy="475615"/>
          </a:xfrm>
          <a:prstGeom prst="rect">
            <a:avLst/>
          </a:prstGeom>
        </p:spPr>
      </p:pic>
      <p:pic>
        <p:nvPicPr>
          <p:cNvPr id="30" name="图片 29" descr="Screenshot 2024-10-26 135444"/>
          <p:cNvPicPr>
            <a:picLocks noChangeAspect="1"/>
          </p:cNvPicPr>
          <p:nvPr/>
        </p:nvPicPr>
        <p:blipFill>
          <a:blip r:embed="rId12">
            <a:lum bright="100000" contrast="100000"/>
          </a:blip>
          <a:stretch>
            <a:fillRect/>
          </a:stretch>
        </p:blipFill>
        <p:spPr>
          <a:xfrm>
            <a:off x="5658485" y="-844550"/>
            <a:ext cx="742950" cy="271780"/>
          </a:xfrm>
          <a:prstGeom prst="rect">
            <a:avLst/>
          </a:prstGeom>
        </p:spPr>
      </p:pic>
      <p:pic>
        <p:nvPicPr>
          <p:cNvPr id="31" name="图片 30" descr="mmexport1729922685188"/>
          <p:cNvPicPr>
            <a:picLocks noChangeAspect="1"/>
          </p:cNvPicPr>
          <p:nvPr/>
        </p:nvPicPr>
        <p:blipFill>
          <a:blip r:embed="rId13">
            <a:lum bright="100000" contrast="100000"/>
          </a:blip>
          <a:srcRect l="28663" t="40528" r="29031" b="33796"/>
          <a:stretch>
            <a:fillRect/>
          </a:stretch>
        </p:blipFill>
        <p:spPr>
          <a:xfrm>
            <a:off x="4076065" y="-916305"/>
            <a:ext cx="916940" cy="41783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205345" y="-94678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8" name="图片 37" descr="Screenshot 2024-11-01 2317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70675" y="-974725"/>
            <a:ext cx="483870" cy="483870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305810" y="2879725"/>
            <a:ext cx="5448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7200" b="1">
                <a:gradFill>
                  <a:gsLst>
                    <a:gs pos="0">
                      <a:schemeClr val="accent6"/>
                    </a:gs>
                    <a:gs pos="0">
                      <a:srgbClr val="FAFAFA"/>
                    </a:gs>
                    <a:gs pos="81000">
                      <a:srgbClr val="771EA3"/>
                    </a:gs>
                    <a:gs pos="100000">
                      <a:srgbClr val="1C063E"/>
                    </a:gs>
                    <a:gs pos="28000">
                      <a:srgbClr val="F08CD8"/>
                    </a:gs>
                    <a:gs pos="52000">
                      <a:srgbClr val="B139A2"/>
                    </a:gs>
                  </a:gsLst>
                  <a:lin ang="5400000" scaled="0"/>
                </a:gradFill>
                <a:sym typeface="+mn-ea"/>
              </a:rPr>
              <a:t>AI XDR</a:t>
            </a:r>
            <a:endParaRPr lang="en-US" altLang="zh-CN" sz="7200" b="1">
              <a:gradFill>
                <a:gsLst>
                  <a:gs pos="0">
                    <a:schemeClr val="accent6"/>
                  </a:gs>
                  <a:gs pos="0">
                    <a:srgbClr val="FAFAFA"/>
                  </a:gs>
                  <a:gs pos="81000">
                    <a:srgbClr val="771EA3"/>
                  </a:gs>
                  <a:gs pos="100000">
                    <a:srgbClr val="1C063E"/>
                  </a:gs>
                  <a:gs pos="28000">
                    <a:srgbClr val="F08CD8"/>
                  </a:gs>
                  <a:gs pos="52000">
                    <a:srgbClr val="B139A2"/>
                  </a:gs>
                </a:gsLst>
                <a:lin ang="5400000" scaled="0"/>
              </a:gradFill>
              <a:sym typeface="+mn-ea"/>
            </a:endParaRPr>
          </a:p>
        </p:txBody>
      </p:sp>
      <p:pic>
        <p:nvPicPr>
          <p:cNvPr id="27" name="图片 26" descr="1ND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32435"/>
            <a:ext cx="483870" cy="48387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084580" y="490220"/>
            <a:ext cx="294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Nothingness Domain </a:t>
            </a:r>
            <a:r>
              <a:rPr lang="zh-CN" altLang="en-US">
                <a:solidFill>
                  <a:schemeClr val="bg1"/>
                </a:solidFill>
              </a:rPr>
              <a:t>虚领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9" name="图片 28" descr="Screenshot 2024-10-26 135333"/>
          <p:cNvPicPr>
            <a:picLocks noChangeAspect="1"/>
          </p:cNvPicPr>
          <p:nvPr/>
        </p:nvPicPr>
        <p:blipFill>
          <a:blip r:embed="rId20"/>
          <a:srcRect r="68852"/>
          <a:stretch>
            <a:fillRect/>
          </a:stretch>
        </p:blipFill>
        <p:spPr>
          <a:xfrm>
            <a:off x="5140960" y="432435"/>
            <a:ext cx="473710" cy="475615"/>
          </a:xfrm>
          <a:prstGeom prst="rect">
            <a:avLst/>
          </a:prstGeom>
        </p:spPr>
      </p:pic>
      <p:pic>
        <p:nvPicPr>
          <p:cNvPr id="30" name="图片 29" descr="Screenshot 2024-10-26 135444"/>
          <p:cNvPicPr>
            <a:picLocks noChangeAspect="1"/>
          </p:cNvPicPr>
          <p:nvPr/>
        </p:nvPicPr>
        <p:blipFill>
          <a:blip r:embed="rId21">
            <a:lum bright="100000" contrast="100000"/>
          </a:blip>
          <a:stretch>
            <a:fillRect/>
          </a:stretch>
        </p:blipFill>
        <p:spPr>
          <a:xfrm>
            <a:off x="5658485" y="554355"/>
            <a:ext cx="742950" cy="271780"/>
          </a:xfrm>
          <a:prstGeom prst="rect">
            <a:avLst/>
          </a:prstGeom>
        </p:spPr>
      </p:pic>
      <p:pic>
        <p:nvPicPr>
          <p:cNvPr id="31" name="图片 30" descr="mmexport1729922685188"/>
          <p:cNvPicPr>
            <a:picLocks noChangeAspect="1"/>
          </p:cNvPicPr>
          <p:nvPr/>
        </p:nvPicPr>
        <p:blipFill>
          <a:blip r:embed="rId22">
            <a:lum bright="100000" contrast="100000"/>
          </a:blip>
          <a:srcRect l="28663" t="40528" r="29031" b="33796"/>
          <a:stretch>
            <a:fillRect/>
          </a:stretch>
        </p:blipFill>
        <p:spPr>
          <a:xfrm>
            <a:off x="4076065" y="482600"/>
            <a:ext cx="916940" cy="41783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20534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8" name="图片 37" descr="Screenshot 2024-11-01 23174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70675" y="424180"/>
            <a:ext cx="483870" cy="4838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30250" y="-1475740"/>
            <a:ext cx="107505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7200" b="1">
                <a:solidFill>
                  <a:schemeClr val="bg1"/>
                </a:solidFill>
              </a:rPr>
              <a:t>Visual AI</a:t>
            </a:r>
            <a:endParaRPr sz="7200" b="1">
              <a:solidFill>
                <a:schemeClr val="bg1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159885" y="7087235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321550" y="7440930"/>
            <a:ext cx="360000" cy="360000"/>
          </a:xfrm>
          <a:prstGeom prst="ellipse">
            <a:avLst/>
          </a:prstGeom>
          <a:blipFill rotWithShape="1">
            <a:blip r:embed="rId24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472940" y="7440930"/>
            <a:ext cx="2849245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Search/Tools/AI/V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5" name="图片 4" descr="天线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855845" y="14422755"/>
            <a:ext cx="270000" cy="270000"/>
          </a:xfrm>
          <a:prstGeom prst="rect">
            <a:avLst/>
          </a:prstGeom>
        </p:spPr>
      </p:pic>
      <p:pic>
        <p:nvPicPr>
          <p:cNvPr id="25" name="图片 24" descr="放大镜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24830" y="14422755"/>
            <a:ext cx="270000" cy="270000"/>
          </a:xfrm>
          <a:prstGeom prst="rect">
            <a:avLst/>
          </a:prstGeom>
        </p:spPr>
      </p:pic>
      <p:pic>
        <p:nvPicPr>
          <p:cNvPr id="33" name="图片 32" descr="年龄-青年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351270" y="14422755"/>
            <a:ext cx="270000" cy="270000"/>
          </a:xfrm>
          <a:prstGeom prst="rect">
            <a:avLst/>
          </a:prstGeom>
        </p:spPr>
      </p:pic>
      <p:pic>
        <p:nvPicPr>
          <p:cNvPr id="34" name="图片 33" descr="头像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087235" y="14422755"/>
            <a:ext cx="270000" cy="270000"/>
          </a:xfrm>
          <a:prstGeom prst="rect">
            <a:avLst/>
          </a:prstGeom>
        </p:spPr>
      </p:pic>
      <p:sp>
        <p:nvSpPr>
          <p:cNvPr id="35" name="圆角矩形 34"/>
          <p:cNvSpPr/>
          <p:nvPr/>
        </p:nvSpPr>
        <p:spPr>
          <a:xfrm>
            <a:off x="4509770" y="8006080"/>
            <a:ext cx="1510030" cy="126682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771EA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P</a:t>
            </a:r>
            <a:r>
              <a:rPr b="1"/>
              <a:t>hoto editing</a:t>
            </a:r>
            <a:endParaRPr b="1"/>
          </a:p>
        </p:txBody>
      </p:sp>
      <p:sp>
        <p:nvSpPr>
          <p:cNvPr id="36" name="圆角矩形 35"/>
          <p:cNvSpPr/>
          <p:nvPr/>
        </p:nvSpPr>
        <p:spPr>
          <a:xfrm>
            <a:off x="6191250" y="8006080"/>
            <a:ext cx="1490345" cy="1266825"/>
          </a:xfrm>
          <a:prstGeom prst="roundRect">
            <a:avLst/>
          </a:prstGeom>
          <a:gradFill>
            <a:gsLst>
              <a:gs pos="32000">
                <a:srgbClr val="771EA3"/>
              </a:gs>
              <a:gs pos="100000">
                <a:schemeClr val="tx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GItI</a:t>
            </a:r>
            <a:endParaRPr lang="en-US" b="1"/>
          </a:p>
        </p:txBody>
      </p:sp>
      <p:sp>
        <p:nvSpPr>
          <p:cNvPr id="37" name="圆角矩形 36"/>
          <p:cNvSpPr/>
          <p:nvPr/>
        </p:nvSpPr>
        <p:spPr>
          <a:xfrm>
            <a:off x="4509770" y="9399905"/>
            <a:ext cx="3171825" cy="1082675"/>
          </a:xfrm>
          <a:prstGeom prst="roundRect">
            <a:avLst>
              <a:gd name="adj" fmla="val 21583"/>
            </a:avLst>
          </a:prstGeom>
          <a:gradFill>
            <a:gsLst>
              <a:gs pos="0">
                <a:srgbClr val="F08CD8"/>
              </a:gs>
              <a:gs pos="74000">
                <a:srgbClr val="771EA3"/>
              </a:gs>
            </a:gsLst>
            <a:lin ang="166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I</a:t>
            </a:r>
            <a:r>
              <a:rPr b="1"/>
              <a:t>mage </a:t>
            </a:r>
            <a:r>
              <a:rPr lang="en-US" b="1"/>
              <a:t>G</a:t>
            </a:r>
            <a:r>
              <a:rPr b="1"/>
              <a:t>eneration</a:t>
            </a:r>
            <a:endParaRPr b="1"/>
          </a:p>
        </p:txBody>
      </p:sp>
      <p:sp>
        <p:nvSpPr>
          <p:cNvPr id="39" name="圆角矩形 38"/>
          <p:cNvSpPr/>
          <p:nvPr/>
        </p:nvSpPr>
        <p:spPr>
          <a:xfrm>
            <a:off x="4509770" y="10586085"/>
            <a:ext cx="3171825" cy="3406140"/>
          </a:xfrm>
          <a:prstGeom prst="roundRect">
            <a:avLst>
              <a:gd name="adj" fmla="val 9569"/>
            </a:avLst>
          </a:prstGeom>
          <a:gradFill>
            <a:gsLst>
              <a:gs pos="0">
                <a:srgbClr val="F08CD8"/>
              </a:gs>
              <a:gs pos="74000">
                <a:schemeClr val="accent3"/>
              </a:gs>
            </a:gsLst>
            <a:lin ang="61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b="1"/>
              <a:t>Life Log</a:t>
            </a:r>
            <a:endParaRPr b="1"/>
          </a:p>
        </p:txBody>
      </p:sp>
    </p:spTree>
    <p:custDataLst>
      <p:tags r:id="rId3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882775" y="1914525"/>
            <a:ext cx="842581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4800" b="1">
                <a:solidFill>
                  <a:schemeClr val="bg1"/>
                </a:solidFill>
                <a:sym typeface="+mn-ea"/>
              </a:rPr>
              <a:t>70% of people are very much looking forward to the visual features of Apple Intelligence.</a:t>
            </a:r>
            <a:endParaRPr sz="48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gradFill>
                  <a:gsLst>
                    <a:gs pos="0">
                      <a:schemeClr val="accent6"/>
                    </a:gs>
                    <a:gs pos="0">
                      <a:srgbClr val="FAFAFA"/>
                    </a:gs>
                    <a:gs pos="81000">
                      <a:srgbClr val="771EA3"/>
                    </a:gs>
                    <a:gs pos="100000">
                      <a:srgbClr val="1C063E"/>
                    </a:gs>
                    <a:gs pos="28000">
                      <a:srgbClr val="F08CD8"/>
                    </a:gs>
                    <a:gs pos="52000">
                      <a:srgbClr val="B139A2"/>
                    </a:gs>
                  </a:gsLst>
                  <a:lin ang="5400000" scaled="0"/>
                </a:gradFill>
                <a:sym typeface="+mn-ea"/>
              </a:rPr>
              <a:t>AI</a:t>
            </a:r>
            <a:r>
              <a:rPr lang="en-US" altLang="zh-CN" sz="3600" b="1">
                <a:gradFill>
                  <a:gsLst>
                    <a:gs pos="0">
                      <a:schemeClr val="accent6"/>
                    </a:gs>
                    <a:gs pos="0">
                      <a:srgbClr val="FAFAFA"/>
                    </a:gs>
                    <a:gs pos="81000">
                      <a:srgbClr val="771EA3"/>
                    </a:gs>
                    <a:gs pos="100000">
                      <a:srgbClr val="1C063E"/>
                    </a:gs>
                    <a:gs pos="28000">
                      <a:srgbClr val="F08CD8"/>
                    </a:gs>
                    <a:gs pos="52000">
                      <a:srgbClr val="B139A2"/>
                    </a:gs>
                  </a:gsLst>
                  <a:lin ang="5400000" scaled="0"/>
                </a:gradFill>
                <a:sym typeface="+mn-ea"/>
              </a:rPr>
              <a:t> XDR</a:t>
            </a:r>
            <a:endParaRPr lang="en-US" altLang="zh-CN" sz="3600" b="1">
              <a:gradFill>
                <a:gsLst>
                  <a:gs pos="0">
                    <a:schemeClr val="accent6"/>
                  </a:gs>
                  <a:gs pos="0">
                    <a:srgbClr val="FAFAFA"/>
                  </a:gs>
                  <a:gs pos="81000">
                    <a:srgbClr val="771EA3"/>
                  </a:gs>
                  <a:gs pos="100000">
                    <a:srgbClr val="1C063E"/>
                  </a:gs>
                  <a:gs pos="28000">
                    <a:srgbClr val="F08CD8"/>
                  </a:gs>
                  <a:gs pos="52000">
                    <a:srgbClr val="B139A2"/>
                  </a:gs>
                </a:gsLst>
                <a:lin ang="5400000" scaled="0"/>
              </a:gradFill>
              <a:sym typeface="+mn-ea"/>
            </a:endParaRPr>
          </a:p>
        </p:txBody>
      </p:sp>
      <p:pic>
        <p:nvPicPr>
          <p:cNvPr id="27" name="图片 26" descr="1ND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32435"/>
            <a:ext cx="483870" cy="48387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084580" y="490220"/>
            <a:ext cx="294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Nothingness Domain </a:t>
            </a:r>
            <a:r>
              <a:rPr lang="zh-CN" altLang="en-US">
                <a:solidFill>
                  <a:schemeClr val="bg1"/>
                </a:solidFill>
              </a:rPr>
              <a:t>虚领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0" name="图片 29" descr="Screenshot 2024-10-26 135333"/>
          <p:cNvPicPr>
            <a:picLocks noChangeAspect="1"/>
          </p:cNvPicPr>
          <p:nvPr/>
        </p:nvPicPr>
        <p:blipFill>
          <a:blip r:embed="rId20"/>
          <a:srcRect r="68852"/>
          <a:stretch>
            <a:fillRect/>
          </a:stretch>
        </p:blipFill>
        <p:spPr>
          <a:xfrm>
            <a:off x="5140960" y="432435"/>
            <a:ext cx="473710" cy="475615"/>
          </a:xfrm>
          <a:prstGeom prst="rect">
            <a:avLst/>
          </a:prstGeom>
        </p:spPr>
      </p:pic>
      <p:pic>
        <p:nvPicPr>
          <p:cNvPr id="31" name="图片 30" descr="Screenshot 2024-10-26 135444"/>
          <p:cNvPicPr>
            <a:picLocks noChangeAspect="1"/>
          </p:cNvPicPr>
          <p:nvPr/>
        </p:nvPicPr>
        <p:blipFill>
          <a:blip r:embed="rId21">
            <a:lum bright="100000" contrast="100000"/>
          </a:blip>
          <a:stretch>
            <a:fillRect/>
          </a:stretch>
        </p:blipFill>
        <p:spPr>
          <a:xfrm>
            <a:off x="5658485" y="554355"/>
            <a:ext cx="742950" cy="271780"/>
          </a:xfrm>
          <a:prstGeom prst="rect">
            <a:avLst/>
          </a:prstGeom>
        </p:spPr>
      </p:pic>
      <p:pic>
        <p:nvPicPr>
          <p:cNvPr id="32" name="图片 31" descr="mmexport1729922685188"/>
          <p:cNvPicPr>
            <a:picLocks noChangeAspect="1"/>
          </p:cNvPicPr>
          <p:nvPr/>
        </p:nvPicPr>
        <p:blipFill>
          <a:blip r:embed="rId22">
            <a:lum bright="100000" contrast="100000"/>
          </a:blip>
          <a:srcRect l="28663" t="40528" r="29031" b="33796"/>
          <a:stretch>
            <a:fillRect/>
          </a:stretch>
        </p:blipFill>
        <p:spPr>
          <a:xfrm>
            <a:off x="4076065" y="482600"/>
            <a:ext cx="916940" cy="41783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720534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8" name="图片 37" descr="Screenshot 2024-11-01 23174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70675" y="424180"/>
            <a:ext cx="483870" cy="48387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882775" y="2275840"/>
            <a:ext cx="84258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7200" b="1">
                <a:solidFill>
                  <a:schemeClr val="bg1"/>
                </a:solidFill>
                <a:sym typeface="+mn-ea"/>
              </a:rPr>
              <a:t>Now, we are coming.</a:t>
            </a:r>
            <a:endParaRPr lang="en-US" sz="72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gradFill>
                  <a:gsLst>
                    <a:gs pos="0">
                      <a:schemeClr val="accent6"/>
                    </a:gs>
                    <a:gs pos="0">
                      <a:srgbClr val="FAFAFA"/>
                    </a:gs>
                    <a:gs pos="81000">
                      <a:srgbClr val="771EA3"/>
                    </a:gs>
                    <a:gs pos="100000">
                      <a:srgbClr val="1C063E"/>
                    </a:gs>
                    <a:gs pos="28000">
                      <a:srgbClr val="F08CD8"/>
                    </a:gs>
                    <a:gs pos="52000">
                      <a:srgbClr val="B139A2"/>
                    </a:gs>
                  </a:gsLst>
                  <a:lin ang="5400000" scaled="0"/>
                </a:gradFill>
                <a:sym typeface="+mn-ea"/>
              </a:rPr>
              <a:t>AI</a:t>
            </a:r>
            <a:r>
              <a:rPr lang="en-US" altLang="zh-CN" sz="3600" b="1">
                <a:gradFill>
                  <a:gsLst>
                    <a:gs pos="0">
                      <a:schemeClr val="accent6"/>
                    </a:gs>
                    <a:gs pos="0">
                      <a:srgbClr val="FAFAFA"/>
                    </a:gs>
                    <a:gs pos="81000">
                      <a:srgbClr val="771EA3"/>
                    </a:gs>
                    <a:gs pos="100000">
                      <a:srgbClr val="1C063E"/>
                    </a:gs>
                    <a:gs pos="28000">
                      <a:srgbClr val="F08CD8"/>
                    </a:gs>
                    <a:gs pos="52000">
                      <a:srgbClr val="B139A2"/>
                    </a:gs>
                  </a:gsLst>
                  <a:lin ang="5400000" scaled="0"/>
                </a:gradFill>
                <a:sym typeface="+mn-ea"/>
              </a:rPr>
              <a:t> XDR</a:t>
            </a:r>
            <a:endParaRPr lang="en-US" altLang="zh-CN" sz="3600" b="1">
              <a:gradFill>
                <a:gsLst>
                  <a:gs pos="0">
                    <a:schemeClr val="accent6"/>
                  </a:gs>
                  <a:gs pos="0">
                    <a:srgbClr val="FAFAFA"/>
                  </a:gs>
                  <a:gs pos="81000">
                    <a:srgbClr val="771EA3"/>
                  </a:gs>
                  <a:gs pos="100000">
                    <a:srgbClr val="1C063E"/>
                  </a:gs>
                  <a:gs pos="28000">
                    <a:srgbClr val="F08CD8"/>
                  </a:gs>
                  <a:gs pos="52000">
                    <a:srgbClr val="B139A2"/>
                  </a:gs>
                </a:gsLst>
                <a:lin ang="5400000" scaled="0"/>
              </a:gradFill>
              <a:sym typeface="+mn-ea"/>
            </a:endParaRPr>
          </a:p>
        </p:txBody>
      </p:sp>
      <p:pic>
        <p:nvPicPr>
          <p:cNvPr id="27" name="图片 26" descr="1ND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32435"/>
            <a:ext cx="483870" cy="48387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084580" y="490220"/>
            <a:ext cx="294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Nothingness Domain </a:t>
            </a:r>
            <a:r>
              <a:rPr lang="zh-CN" altLang="en-US">
                <a:solidFill>
                  <a:schemeClr val="bg1"/>
                </a:solidFill>
              </a:rPr>
              <a:t>虚领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0" name="图片 29" descr="Screenshot 2024-10-26 135333"/>
          <p:cNvPicPr>
            <a:picLocks noChangeAspect="1"/>
          </p:cNvPicPr>
          <p:nvPr/>
        </p:nvPicPr>
        <p:blipFill>
          <a:blip r:embed="rId20"/>
          <a:srcRect r="68852"/>
          <a:stretch>
            <a:fillRect/>
          </a:stretch>
        </p:blipFill>
        <p:spPr>
          <a:xfrm>
            <a:off x="5140960" y="432435"/>
            <a:ext cx="473710" cy="475615"/>
          </a:xfrm>
          <a:prstGeom prst="rect">
            <a:avLst/>
          </a:prstGeom>
        </p:spPr>
      </p:pic>
      <p:pic>
        <p:nvPicPr>
          <p:cNvPr id="31" name="图片 30" descr="Screenshot 2024-10-26 135444"/>
          <p:cNvPicPr>
            <a:picLocks noChangeAspect="1"/>
          </p:cNvPicPr>
          <p:nvPr/>
        </p:nvPicPr>
        <p:blipFill>
          <a:blip r:embed="rId21">
            <a:lum bright="100000" contrast="100000"/>
          </a:blip>
          <a:stretch>
            <a:fillRect/>
          </a:stretch>
        </p:blipFill>
        <p:spPr>
          <a:xfrm>
            <a:off x="5658485" y="554355"/>
            <a:ext cx="742950" cy="271780"/>
          </a:xfrm>
          <a:prstGeom prst="rect">
            <a:avLst/>
          </a:prstGeom>
        </p:spPr>
      </p:pic>
      <p:pic>
        <p:nvPicPr>
          <p:cNvPr id="32" name="图片 31" descr="mmexport1729922685188"/>
          <p:cNvPicPr>
            <a:picLocks noChangeAspect="1"/>
          </p:cNvPicPr>
          <p:nvPr/>
        </p:nvPicPr>
        <p:blipFill>
          <a:blip r:embed="rId22">
            <a:lum bright="100000" contrast="100000"/>
          </a:blip>
          <a:srcRect l="28663" t="40528" r="29031" b="33796"/>
          <a:stretch>
            <a:fillRect/>
          </a:stretch>
        </p:blipFill>
        <p:spPr>
          <a:xfrm>
            <a:off x="4076065" y="482600"/>
            <a:ext cx="916940" cy="41783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720534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8" name="图片 37" descr="Screenshot 2024-11-01 23174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70675" y="424180"/>
            <a:ext cx="483870" cy="48387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882775" y="1771650"/>
            <a:ext cx="84258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7200" b="1">
                <a:solidFill>
                  <a:schemeClr val="bg1"/>
                </a:solidFill>
                <a:sym typeface="+mn-ea"/>
              </a:rPr>
              <a:t>The strongest AI visual color optimization</a:t>
            </a:r>
            <a:endParaRPr sz="72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gradFill>
                  <a:gsLst>
                    <a:gs pos="0">
                      <a:schemeClr val="accent6"/>
                    </a:gs>
                    <a:gs pos="0">
                      <a:srgbClr val="FAFAFA"/>
                    </a:gs>
                    <a:gs pos="81000">
                      <a:srgbClr val="771EA3"/>
                    </a:gs>
                    <a:gs pos="100000">
                      <a:srgbClr val="1C063E"/>
                    </a:gs>
                    <a:gs pos="28000">
                      <a:srgbClr val="F08CD8"/>
                    </a:gs>
                    <a:gs pos="52000">
                      <a:srgbClr val="B139A2"/>
                    </a:gs>
                  </a:gsLst>
                  <a:lin ang="5400000" scaled="0"/>
                </a:gradFill>
                <a:sym typeface="+mn-ea"/>
              </a:rPr>
              <a:t>AI</a:t>
            </a:r>
            <a:r>
              <a:rPr lang="en-US" altLang="zh-CN" sz="3600" b="1">
                <a:gradFill>
                  <a:gsLst>
                    <a:gs pos="0">
                      <a:schemeClr val="accent6"/>
                    </a:gs>
                    <a:gs pos="0">
                      <a:srgbClr val="FAFAFA"/>
                    </a:gs>
                    <a:gs pos="81000">
                      <a:srgbClr val="771EA3"/>
                    </a:gs>
                    <a:gs pos="100000">
                      <a:srgbClr val="1C063E"/>
                    </a:gs>
                    <a:gs pos="28000">
                      <a:srgbClr val="F08CD8"/>
                    </a:gs>
                    <a:gs pos="52000">
                      <a:srgbClr val="B139A2"/>
                    </a:gs>
                  </a:gsLst>
                  <a:lin ang="5400000" scaled="0"/>
                </a:gradFill>
                <a:sym typeface="+mn-ea"/>
              </a:rPr>
              <a:t> XDR</a:t>
            </a:r>
            <a:endParaRPr lang="en-US" altLang="zh-CN" sz="3600" b="1">
              <a:gradFill>
                <a:gsLst>
                  <a:gs pos="0">
                    <a:schemeClr val="accent6"/>
                  </a:gs>
                  <a:gs pos="0">
                    <a:srgbClr val="FAFAFA"/>
                  </a:gs>
                  <a:gs pos="81000">
                    <a:srgbClr val="771EA3"/>
                  </a:gs>
                  <a:gs pos="100000">
                    <a:srgbClr val="1C063E"/>
                  </a:gs>
                  <a:gs pos="28000">
                    <a:srgbClr val="F08CD8"/>
                  </a:gs>
                  <a:gs pos="52000">
                    <a:srgbClr val="B139A2"/>
                  </a:gs>
                </a:gsLst>
                <a:lin ang="5400000" scaled="0"/>
              </a:gradFill>
              <a:sym typeface="+mn-ea"/>
            </a:endParaRPr>
          </a:p>
        </p:txBody>
      </p:sp>
      <p:pic>
        <p:nvPicPr>
          <p:cNvPr id="27" name="图片 26" descr="1ND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32435"/>
            <a:ext cx="483870" cy="48387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084580" y="490220"/>
            <a:ext cx="294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Nothingness Domain </a:t>
            </a:r>
            <a:r>
              <a:rPr lang="zh-CN" altLang="en-US">
                <a:solidFill>
                  <a:schemeClr val="bg1"/>
                </a:solidFill>
              </a:rPr>
              <a:t>虚领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0" name="图片 29" descr="Screenshot 2024-10-26 135333"/>
          <p:cNvPicPr>
            <a:picLocks noChangeAspect="1"/>
          </p:cNvPicPr>
          <p:nvPr/>
        </p:nvPicPr>
        <p:blipFill>
          <a:blip r:embed="rId20"/>
          <a:srcRect r="68852"/>
          <a:stretch>
            <a:fillRect/>
          </a:stretch>
        </p:blipFill>
        <p:spPr>
          <a:xfrm>
            <a:off x="5140960" y="432435"/>
            <a:ext cx="473710" cy="475615"/>
          </a:xfrm>
          <a:prstGeom prst="rect">
            <a:avLst/>
          </a:prstGeom>
        </p:spPr>
      </p:pic>
      <p:pic>
        <p:nvPicPr>
          <p:cNvPr id="31" name="图片 30" descr="Screenshot 2024-10-26 135444"/>
          <p:cNvPicPr>
            <a:picLocks noChangeAspect="1"/>
          </p:cNvPicPr>
          <p:nvPr/>
        </p:nvPicPr>
        <p:blipFill>
          <a:blip r:embed="rId21">
            <a:lum bright="100000" contrast="100000"/>
          </a:blip>
          <a:stretch>
            <a:fillRect/>
          </a:stretch>
        </p:blipFill>
        <p:spPr>
          <a:xfrm>
            <a:off x="5658485" y="554355"/>
            <a:ext cx="742950" cy="271780"/>
          </a:xfrm>
          <a:prstGeom prst="rect">
            <a:avLst/>
          </a:prstGeom>
        </p:spPr>
      </p:pic>
      <p:pic>
        <p:nvPicPr>
          <p:cNvPr id="32" name="图片 31" descr="mmexport1729922685188"/>
          <p:cNvPicPr>
            <a:picLocks noChangeAspect="1"/>
          </p:cNvPicPr>
          <p:nvPr/>
        </p:nvPicPr>
        <p:blipFill>
          <a:blip r:embed="rId22">
            <a:lum bright="100000" contrast="100000"/>
          </a:blip>
          <a:srcRect l="28663" t="40528" r="29031" b="33796"/>
          <a:stretch>
            <a:fillRect/>
          </a:stretch>
        </p:blipFill>
        <p:spPr>
          <a:xfrm>
            <a:off x="4076065" y="482600"/>
            <a:ext cx="916940" cy="41783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720534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8" name="图片 37" descr="Screenshot 2024-11-01 23174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70675" y="424180"/>
            <a:ext cx="483870" cy="48387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400" b="1">
                <a:solidFill>
                  <a:schemeClr val="bg1"/>
                </a:solidFill>
                <a:sym typeface="+mn-ea"/>
              </a:rPr>
              <a:t>The strongest AI visual color optimization</a:t>
            </a:r>
            <a:endParaRPr sz="2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4280" y="2719705"/>
            <a:ext cx="5125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b="1">
                <a:solidFill>
                  <a:schemeClr val="bg1"/>
                </a:solidFill>
              </a:rPr>
              <a:t>AI XDR can help restore the original colors of images.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gradFill>
                  <a:gsLst>
                    <a:gs pos="0">
                      <a:schemeClr val="accent6"/>
                    </a:gs>
                    <a:gs pos="0">
                      <a:srgbClr val="FAFAFA"/>
                    </a:gs>
                    <a:gs pos="81000">
                      <a:srgbClr val="771EA3"/>
                    </a:gs>
                    <a:gs pos="100000">
                      <a:srgbClr val="1C063E"/>
                    </a:gs>
                    <a:gs pos="28000">
                      <a:srgbClr val="F08CD8"/>
                    </a:gs>
                    <a:gs pos="52000">
                      <a:srgbClr val="B139A2"/>
                    </a:gs>
                  </a:gsLst>
                  <a:lin ang="5400000" scaled="0"/>
                </a:gradFill>
                <a:sym typeface="+mn-ea"/>
              </a:rPr>
              <a:t>AI</a:t>
            </a:r>
            <a:r>
              <a:rPr lang="en-US" altLang="zh-CN" sz="3600" b="1">
                <a:gradFill>
                  <a:gsLst>
                    <a:gs pos="0">
                      <a:schemeClr val="accent6"/>
                    </a:gs>
                    <a:gs pos="0">
                      <a:srgbClr val="FAFAFA"/>
                    </a:gs>
                    <a:gs pos="81000">
                      <a:srgbClr val="771EA3"/>
                    </a:gs>
                    <a:gs pos="100000">
                      <a:srgbClr val="1C063E"/>
                    </a:gs>
                    <a:gs pos="28000">
                      <a:srgbClr val="F08CD8"/>
                    </a:gs>
                    <a:gs pos="52000">
                      <a:srgbClr val="B139A2"/>
                    </a:gs>
                  </a:gsLst>
                  <a:lin ang="5400000" scaled="0"/>
                </a:gradFill>
                <a:sym typeface="+mn-ea"/>
              </a:rPr>
              <a:t> XDR</a:t>
            </a:r>
            <a:endParaRPr lang="en-US" altLang="zh-CN" sz="3600" b="1">
              <a:gradFill>
                <a:gsLst>
                  <a:gs pos="0">
                    <a:schemeClr val="accent6"/>
                  </a:gs>
                  <a:gs pos="0">
                    <a:srgbClr val="FAFAFA"/>
                  </a:gs>
                  <a:gs pos="81000">
                    <a:srgbClr val="771EA3"/>
                  </a:gs>
                  <a:gs pos="100000">
                    <a:srgbClr val="1C063E"/>
                  </a:gs>
                  <a:gs pos="28000">
                    <a:srgbClr val="F08CD8"/>
                  </a:gs>
                  <a:gs pos="52000">
                    <a:srgbClr val="B139A2"/>
                  </a:gs>
                </a:gsLst>
                <a:lin ang="5400000" scaled="0"/>
              </a:gradFill>
              <a:sym typeface="+mn-ea"/>
            </a:endParaRPr>
          </a:p>
        </p:txBody>
      </p:sp>
      <p:pic>
        <p:nvPicPr>
          <p:cNvPr id="51" name="图片 50" descr="添加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22600" y="3920490"/>
            <a:ext cx="277495" cy="277495"/>
          </a:xfrm>
          <a:prstGeom prst="rect">
            <a:avLst/>
          </a:prstGeom>
        </p:spPr>
      </p:pic>
      <p:sp>
        <p:nvSpPr>
          <p:cNvPr id="44" name="圆角矩形 43"/>
          <p:cNvSpPr/>
          <p:nvPr/>
        </p:nvSpPr>
        <p:spPr>
          <a:xfrm>
            <a:off x="1569085" y="2390775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1569085" y="3388360"/>
            <a:ext cx="3223260" cy="291084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同侧圆角矩形 47"/>
          <p:cNvSpPr/>
          <p:nvPr/>
        </p:nvSpPr>
        <p:spPr>
          <a:xfrm>
            <a:off x="1588770" y="3407410"/>
            <a:ext cx="3184525" cy="2240915"/>
          </a:xfrm>
          <a:prstGeom prst="round2SameRect">
            <a:avLst>
              <a:gd name="adj1" fmla="val 9521"/>
              <a:gd name="adj2" fmla="val 0"/>
            </a:avLst>
          </a:prstGeom>
          <a:blipFill rotWithShape="1">
            <a:blip r:embed="rId20"/>
            <a:tile tx="-1784350" ty="-1905000" sx="15000" sy="15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781175" y="5777230"/>
            <a:ext cx="360000" cy="360000"/>
          </a:xfrm>
          <a:prstGeom prst="ellipse">
            <a:avLst/>
          </a:prstGeom>
          <a:blipFill rotWithShape="1">
            <a:blip r:embed="rId2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0" name="文本框 49"/>
          <p:cNvSpPr txBox="1"/>
          <p:nvPr/>
        </p:nvSpPr>
        <p:spPr>
          <a:xfrm>
            <a:off x="2132965" y="5842000"/>
            <a:ext cx="2540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chemeClr val="bg1"/>
                </a:solidFill>
              </a:rPr>
              <a:t>Xycon.                      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588135" y="7276465"/>
            <a:ext cx="781050" cy="185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7" name="图片 46" descr="添加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52775" y="7600315"/>
            <a:ext cx="277495" cy="277495"/>
          </a:xfrm>
          <a:prstGeom prst="rect">
            <a:avLst/>
          </a:prstGeom>
        </p:spPr>
      </p:pic>
      <p:sp>
        <p:nvSpPr>
          <p:cNvPr id="52" name="圆角矩形 51"/>
          <p:cNvSpPr/>
          <p:nvPr/>
        </p:nvSpPr>
        <p:spPr>
          <a:xfrm>
            <a:off x="1224280" y="226949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385945" y="2623185"/>
            <a:ext cx="360000" cy="360000"/>
          </a:xfrm>
          <a:prstGeom prst="ellipse">
            <a:avLst/>
          </a:prstGeom>
          <a:blipFill rotWithShape="1">
            <a:blip r:embed="rId22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4" name="文本框 53"/>
          <p:cNvSpPr txBox="1"/>
          <p:nvPr/>
        </p:nvSpPr>
        <p:spPr>
          <a:xfrm>
            <a:off x="1537335" y="2623185"/>
            <a:ext cx="277114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Link Space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1569085" y="6952615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107950" tIns="107950" rtlCol="0" anchor="t" anchorCtr="0"/>
          <a:p>
            <a:pPr algn="l"/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rPr>
              <a:t>Write something here...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en-US" altLang="zh-CN" sz="1000">
                <a:solidFill>
                  <a:schemeClr val="bg1"/>
                </a:solidFill>
              </a:rPr>
              <a:t>@</a:t>
            </a:r>
            <a:endParaRPr lang="en-US" altLang="zh-CN" sz="1000">
              <a:solidFill>
                <a:schemeClr val="bg1"/>
              </a:solidFill>
            </a:endParaRPr>
          </a:p>
        </p:txBody>
      </p:sp>
      <p:pic>
        <p:nvPicPr>
          <p:cNvPr id="56" name="图片 55" descr="天线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20240" y="9605010"/>
            <a:ext cx="270000" cy="270000"/>
          </a:xfrm>
          <a:prstGeom prst="rect">
            <a:avLst/>
          </a:prstGeom>
        </p:spPr>
      </p:pic>
      <p:pic>
        <p:nvPicPr>
          <p:cNvPr id="57" name="图片 56" descr="放大镜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89225" y="9605010"/>
            <a:ext cx="270000" cy="270000"/>
          </a:xfrm>
          <a:prstGeom prst="rect">
            <a:avLst/>
          </a:prstGeom>
        </p:spPr>
      </p:pic>
      <p:pic>
        <p:nvPicPr>
          <p:cNvPr id="58" name="图片 57" descr="年龄-青年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415665" y="9605010"/>
            <a:ext cx="270000" cy="270000"/>
          </a:xfrm>
          <a:prstGeom prst="rect">
            <a:avLst/>
          </a:prstGeom>
        </p:spPr>
      </p:pic>
      <p:pic>
        <p:nvPicPr>
          <p:cNvPr id="59" name="图片 58" descr="头像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151630" y="9605010"/>
            <a:ext cx="270000" cy="27000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819275" y="4561840"/>
            <a:ext cx="1523365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solidFill>
                  <a:schemeClr val="bg1"/>
                </a:solidFill>
              </a:rPr>
              <a:t>广东</a:t>
            </a:r>
            <a:r>
              <a:rPr lang="zh-CN" altLang="en-US" sz="600">
                <a:solidFill>
                  <a:schemeClr val="bg1"/>
                </a:solidFill>
              </a:rPr>
              <a:t>广州</a:t>
            </a:r>
            <a:endParaRPr lang="zh-CN" altLang="en-US" sz="600">
              <a:solidFill>
                <a:schemeClr val="bg1"/>
              </a:solidFill>
            </a:endParaRPr>
          </a:p>
        </p:txBody>
      </p:sp>
      <p:pic>
        <p:nvPicPr>
          <p:cNvPr id="65" name="图片 64" descr="定位针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86255" y="4605655"/>
            <a:ext cx="114300" cy="114300"/>
          </a:xfrm>
          <a:prstGeom prst="rect">
            <a:avLst/>
          </a:prstGeom>
        </p:spPr>
      </p:pic>
      <p:sp>
        <p:nvSpPr>
          <p:cNvPr id="67" name="圆角矩形 66"/>
          <p:cNvSpPr/>
          <p:nvPr/>
        </p:nvSpPr>
        <p:spPr>
          <a:xfrm>
            <a:off x="1588135" y="3093085"/>
            <a:ext cx="3223260" cy="3764915"/>
          </a:xfrm>
          <a:prstGeom prst="roundRect">
            <a:avLst>
              <a:gd name="adj" fmla="val 6895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同侧圆角矩形 67"/>
          <p:cNvSpPr/>
          <p:nvPr/>
        </p:nvSpPr>
        <p:spPr>
          <a:xfrm>
            <a:off x="1607820" y="3112135"/>
            <a:ext cx="3184525" cy="2240915"/>
          </a:xfrm>
          <a:prstGeom prst="round2SameRect">
            <a:avLst>
              <a:gd name="adj1" fmla="val 9067"/>
              <a:gd name="adj2" fmla="val 0"/>
            </a:avLst>
          </a:prstGeom>
          <a:blipFill rotWithShape="1">
            <a:blip r:embed="rId20"/>
            <a:tile tx="-1784350" ty="-1905000" sx="15000" sy="15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800225" y="5481955"/>
            <a:ext cx="360000" cy="360000"/>
          </a:xfrm>
          <a:prstGeom prst="ellipse">
            <a:avLst/>
          </a:prstGeom>
          <a:blipFill rotWithShape="1">
            <a:blip r:embed="rId2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0" name="文本框 69"/>
          <p:cNvSpPr txBox="1"/>
          <p:nvPr/>
        </p:nvSpPr>
        <p:spPr>
          <a:xfrm>
            <a:off x="2152015" y="5546725"/>
            <a:ext cx="2540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chemeClr val="bg1"/>
                </a:solidFill>
              </a:rPr>
              <a:t>Xycon.                      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718310" y="5905500"/>
            <a:ext cx="29559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</a:rPr>
              <a:t>Fat Cat!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It might because of the butter =(   </a:t>
            </a:r>
            <a:r>
              <a:rPr lang="en-US" altLang="zh-CN" sz="1200">
                <a:solidFill>
                  <a:schemeClr val="accent1">
                    <a:lumMod val="60000"/>
                    <a:lumOff val="40000"/>
                  </a:schemeClr>
                </a:solidFill>
              </a:rPr>
              <a:t>#Cat#</a:t>
            </a:r>
            <a:endParaRPr lang="en-US" altLang="zh-CN" sz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3825875" y="5587365"/>
            <a:ext cx="752475" cy="2349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/>
              <a:t>Following</a:t>
            </a:r>
            <a:endParaRPr lang="en-US" altLang="zh-CN" sz="800"/>
          </a:p>
        </p:txBody>
      </p:sp>
      <p:pic>
        <p:nvPicPr>
          <p:cNvPr id="26" name="图片 25" descr="1ND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08635" y="432435"/>
            <a:ext cx="483870" cy="48387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84580" y="490220"/>
            <a:ext cx="294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Nothingness Domain </a:t>
            </a:r>
            <a:r>
              <a:rPr lang="zh-CN" altLang="en-US">
                <a:solidFill>
                  <a:schemeClr val="bg1"/>
                </a:solidFill>
              </a:rPr>
              <a:t>虚领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0" name="图片 29" descr="Screenshot 2024-10-26 135333"/>
          <p:cNvPicPr>
            <a:picLocks noChangeAspect="1"/>
          </p:cNvPicPr>
          <p:nvPr/>
        </p:nvPicPr>
        <p:blipFill>
          <a:blip r:embed="rId29"/>
          <a:srcRect r="68852"/>
          <a:stretch>
            <a:fillRect/>
          </a:stretch>
        </p:blipFill>
        <p:spPr>
          <a:xfrm>
            <a:off x="5140960" y="432435"/>
            <a:ext cx="473710" cy="475615"/>
          </a:xfrm>
          <a:prstGeom prst="rect">
            <a:avLst/>
          </a:prstGeom>
        </p:spPr>
      </p:pic>
      <p:pic>
        <p:nvPicPr>
          <p:cNvPr id="31" name="图片 30" descr="Screenshot 2024-10-26 135444"/>
          <p:cNvPicPr>
            <a:picLocks noChangeAspect="1"/>
          </p:cNvPicPr>
          <p:nvPr/>
        </p:nvPicPr>
        <p:blipFill>
          <a:blip r:embed="rId30">
            <a:lum bright="100000" contrast="100000"/>
          </a:blip>
          <a:stretch>
            <a:fillRect/>
          </a:stretch>
        </p:blipFill>
        <p:spPr>
          <a:xfrm>
            <a:off x="5658485" y="554355"/>
            <a:ext cx="742950" cy="271780"/>
          </a:xfrm>
          <a:prstGeom prst="rect">
            <a:avLst/>
          </a:prstGeom>
        </p:spPr>
      </p:pic>
      <p:pic>
        <p:nvPicPr>
          <p:cNvPr id="32" name="图片 31" descr="mmexport1729922685188"/>
          <p:cNvPicPr>
            <a:picLocks noChangeAspect="1"/>
          </p:cNvPicPr>
          <p:nvPr/>
        </p:nvPicPr>
        <p:blipFill>
          <a:blip r:embed="rId31">
            <a:lum bright="100000" contrast="100000"/>
          </a:blip>
          <a:srcRect l="28663" t="40528" r="29031" b="33796"/>
          <a:stretch>
            <a:fillRect/>
          </a:stretch>
        </p:blipFill>
        <p:spPr>
          <a:xfrm>
            <a:off x="4076065" y="482600"/>
            <a:ext cx="916940" cy="41783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20534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8" name="图片 37" descr="Screenshot 2024-11-01 23174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670675" y="424180"/>
            <a:ext cx="483870" cy="483870"/>
          </a:xfrm>
          <a:prstGeom prst="rect">
            <a:avLst/>
          </a:prstGeom>
        </p:spPr>
      </p:pic>
    </p:spTree>
    <p:custDataLst>
      <p:tags r:id="rId3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400" b="1">
                <a:solidFill>
                  <a:schemeClr val="bg1"/>
                </a:solidFill>
                <a:sym typeface="+mn-ea"/>
              </a:rPr>
              <a:t>The strongest AI visual color optimization</a:t>
            </a:r>
            <a:endParaRPr sz="2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4280" y="2719705"/>
            <a:ext cx="5125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b="1">
                <a:solidFill>
                  <a:schemeClr val="bg1"/>
                </a:solidFill>
              </a:rPr>
              <a:t>AI XDR can help restore the original colors of images.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gradFill>
                  <a:gsLst>
                    <a:gs pos="0">
                      <a:schemeClr val="accent6"/>
                    </a:gs>
                    <a:gs pos="0">
                      <a:srgbClr val="FAFAFA"/>
                    </a:gs>
                    <a:gs pos="81000">
                      <a:srgbClr val="771EA3"/>
                    </a:gs>
                    <a:gs pos="100000">
                      <a:srgbClr val="1C063E"/>
                    </a:gs>
                    <a:gs pos="28000">
                      <a:srgbClr val="F08CD8"/>
                    </a:gs>
                    <a:gs pos="52000">
                      <a:srgbClr val="B139A2"/>
                    </a:gs>
                  </a:gsLst>
                  <a:lin ang="5400000" scaled="0"/>
                </a:gradFill>
                <a:sym typeface="+mn-ea"/>
              </a:rPr>
              <a:t>AI</a:t>
            </a:r>
            <a:r>
              <a:rPr lang="en-US" altLang="zh-CN" sz="3600" b="1">
                <a:gradFill>
                  <a:gsLst>
                    <a:gs pos="0">
                      <a:schemeClr val="accent6"/>
                    </a:gs>
                    <a:gs pos="0">
                      <a:srgbClr val="FAFAFA"/>
                    </a:gs>
                    <a:gs pos="81000">
                      <a:srgbClr val="771EA3"/>
                    </a:gs>
                    <a:gs pos="100000">
                      <a:srgbClr val="1C063E"/>
                    </a:gs>
                    <a:gs pos="28000">
                      <a:srgbClr val="F08CD8"/>
                    </a:gs>
                    <a:gs pos="52000">
                      <a:srgbClr val="B139A2"/>
                    </a:gs>
                  </a:gsLst>
                  <a:lin ang="5400000" scaled="0"/>
                </a:gradFill>
                <a:sym typeface="+mn-ea"/>
              </a:rPr>
              <a:t> XDR</a:t>
            </a:r>
            <a:endParaRPr lang="en-US" altLang="zh-CN" sz="3600" b="1">
              <a:gradFill>
                <a:gsLst>
                  <a:gs pos="0">
                    <a:schemeClr val="accent6"/>
                  </a:gs>
                  <a:gs pos="0">
                    <a:srgbClr val="FAFAFA"/>
                  </a:gs>
                  <a:gs pos="81000">
                    <a:srgbClr val="771EA3"/>
                  </a:gs>
                  <a:gs pos="100000">
                    <a:srgbClr val="1C063E"/>
                  </a:gs>
                  <a:gs pos="28000">
                    <a:srgbClr val="F08CD8"/>
                  </a:gs>
                  <a:gs pos="52000">
                    <a:srgbClr val="B139A2"/>
                  </a:gs>
                </a:gsLst>
                <a:lin ang="5400000" scaled="0"/>
              </a:gradFill>
              <a:sym typeface="+mn-ea"/>
            </a:endParaRPr>
          </a:p>
        </p:txBody>
      </p:sp>
      <p:pic>
        <p:nvPicPr>
          <p:cNvPr id="51" name="图片 50" descr="添加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22600" y="3920490"/>
            <a:ext cx="277495" cy="277495"/>
          </a:xfrm>
          <a:prstGeom prst="rect">
            <a:avLst/>
          </a:prstGeom>
        </p:spPr>
      </p:pic>
      <p:sp>
        <p:nvSpPr>
          <p:cNvPr id="44" name="圆角矩形 43"/>
          <p:cNvSpPr/>
          <p:nvPr/>
        </p:nvSpPr>
        <p:spPr>
          <a:xfrm>
            <a:off x="1569085" y="2390775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1569085" y="3388360"/>
            <a:ext cx="3223260" cy="291084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同侧圆角矩形 47"/>
          <p:cNvSpPr/>
          <p:nvPr/>
        </p:nvSpPr>
        <p:spPr>
          <a:xfrm>
            <a:off x="1588770" y="3407410"/>
            <a:ext cx="3184525" cy="2240915"/>
          </a:xfrm>
          <a:prstGeom prst="round2SameRect">
            <a:avLst>
              <a:gd name="adj1" fmla="val 9521"/>
              <a:gd name="adj2" fmla="val 0"/>
            </a:avLst>
          </a:prstGeom>
          <a:blipFill rotWithShape="1">
            <a:blip r:embed="rId20"/>
            <a:tile tx="-1784350" ty="-1905000" sx="15000" sy="15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781175" y="5777230"/>
            <a:ext cx="360000" cy="360000"/>
          </a:xfrm>
          <a:prstGeom prst="ellipse">
            <a:avLst/>
          </a:prstGeom>
          <a:blipFill rotWithShape="1">
            <a:blip r:embed="rId2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0" name="文本框 49"/>
          <p:cNvSpPr txBox="1"/>
          <p:nvPr/>
        </p:nvSpPr>
        <p:spPr>
          <a:xfrm>
            <a:off x="2132965" y="5842000"/>
            <a:ext cx="2540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chemeClr val="bg1"/>
                </a:solidFill>
              </a:rPr>
              <a:t>Xycon.                      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588135" y="7276465"/>
            <a:ext cx="781050" cy="185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7" name="图片 46" descr="添加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52775" y="7600315"/>
            <a:ext cx="277495" cy="277495"/>
          </a:xfrm>
          <a:prstGeom prst="rect">
            <a:avLst/>
          </a:prstGeom>
        </p:spPr>
      </p:pic>
      <p:sp>
        <p:nvSpPr>
          <p:cNvPr id="52" name="圆角矩形 51"/>
          <p:cNvSpPr/>
          <p:nvPr/>
        </p:nvSpPr>
        <p:spPr>
          <a:xfrm>
            <a:off x="1224280" y="226949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385945" y="2623185"/>
            <a:ext cx="360000" cy="360000"/>
          </a:xfrm>
          <a:prstGeom prst="ellipse">
            <a:avLst/>
          </a:prstGeom>
          <a:blipFill rotWithShape="1">
            <a:blip r:embed="rId22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4" name="文本框 53"/>
          <p:cNvSpPr txBox="1"/>
          <p:nvPr/>
        </p:nvSpPr>
        <p:spPr>
          <a:xfrm>
            <a:off x="1537335" y="2623185"/>
            <a:ext cx="277114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Link Space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1569085" y="6952615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107950" tIns="107950" rtlCol="0" anchor="t" anchorCtr="0"/>
          <a:p>
            <a:pPr algn="l"/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rPr>
              <a:t>Write something here...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en-US" altLang="zh-CN" sz="1000">
                <a:solidFill>
                  <a:schemeClr val="bg1"/>
                </a:solidFill>
              </a:rPr>
              <a:t>@</a:t>
            </a:r>
            <a:endParaRPr lang="en-US" altLang="zh-CN" sz="1000">
              <a:solidFill>
                <a:schemeClr val="bg1"/>
              </a:solidFill>
            </a:endParaRPr>
          </a:p>
        </p:txBody>
      </p:sp>
      <p:pic>
        <p:nvPicPr>
          <p:cNvPr id="56" name="图片 55" descr="天线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20240" y="9605010"/>
            <a:ext cx="270000" cy="270000"/>
          </a:xfrm>
          <a:prstGeom prst="rect">
            <a:avLst/>
          </a:prstGeom>
        </p:spPr>
      </p:pic>
      <p:pic>
        <p:nvPicPr>
          <p:cNvPr id="57" name="图片 56" descr="放大镜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89225" y="9605010"/>
            <a:ext cx="270000" cy="270000"/>
          </a:xfrm>
          <a:prstGeom prst="rect">
            <a:avLst/>
          </a:prstGeom>
        </p:spPr>
      </p:pic>
      <p:pic>
        <p:nvPicPr>
          <p:cNvPr id="58" name="图片 57" descr="年龄-青年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415665" y="9605010"/>
            <a:ext cx="270000" cy="270000"/>
          </a:xfrm>
          <a:prstGeom prst="rect">
            <a:avLst/>
          </a:prstGeom>
        </p:spPr>
      </p:pic>
      <p:pic>
        <p:nvPicPr>
          <p:cNvPr id="59" name="图片 58" descr="头像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151630" y="9605010"/>
            <a:ext cx="270000" cy="27000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819275" y="4561840"/>
            <a:ext cx="1523365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solidFill>
                  <a:schemeClr val="bg1"/>
                </a:solidFill>
              </a:rPr>
              <a:t>广东</a:t>
            </a:r>
            <a:r>
              <a:rPr lang="zh-CN" altLang="en-US" sz="600">
                <a:solidFill>
                  <a:schemeClr val="bg1"/>
                </a:solidFill>
              </a:rPr>
              <a:t>广州</a:t>
            </a:r>
            <a:endParaRPr lang="zh-CN" altLang="en-US" sz="600">
              <a:solidFill>
                <a:schemeClr val="bg1"/>
              </a:solidFill>
            </a:endParaRPr>
          </a:p>
        </p:txBody>
      </p:sp>
      <p:pic>
        <p:nvPicPr>
          <p:cNvPr id="65" name="图片 64" descr="定位针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86255" y="4605655"/>
            <a:ext cx="114300" cy="114300"/>
          </a:xfrm>
          <a:prstGeom prst="rect">
            <a:avLst/>
          </a:prstGeom>
        </p:spPr>
      </p:pic>
      <p:sp>
        <p:nvSpPr>
          <p:cNvPr id="67" name="圆角矩形 66"/>
          <p:cNvSpPr/>
          <p:nvPr/>
        </p:nvSpPr>
        <p:spPr>
          <a:xfrm>
            <a:off x="1588135" y="3093085"/>
            <a:ext cx="3223260" cy="3764915"/>
          </a:xfrm>
          <a:prstGeom prst="roundRect">
            <a:avLst>
              <a:gd name="adj" fmla="val 6895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800225" y="5481955"/>
            <a:ext cx="360000" cy="360000"/>
          </a:xfrm>
          <a:prstGeom prst="ellipse">
            <a:avLst/>
          </a:prstGeom>
          <a:blipFill rotWithShape="1">
            <a:blip r:embed="rId2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0" name="文本框 69"/>
          <p:cNvSpPr txBox="1"/>
          <p:nvPr/>
        </p:nvSpPr>
        <p:spPr>
          <a:xfrm>
            <a:off x="2152015" y="5546725"/>
            <a:ext cx="2540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chemeClr val="bg1"/>
                </a:solidFill>
              </a:rPr>
              <a:t>Xycon.                      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718310" y="5905500"/>
            <a:ext cx="29559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</a:rPr>
              <a:t>Fat Cat!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It might because of the butter =(   </a:t>
            </a:r>
            <a:r>
              <a:rPr lang="en-US" altLang="zh-CN" sz="1200">
                <a:solidFill>
                  <a:schemeClr val="accent1">
                    <a:lumMod val="60000"/>
                    <a:lumOff val="40000"/>
                  </a:schemeClr>
                </a:solidFill>
              </a:rPr>
              <a:t>#Cat#</a:t>
            </a:r>
            <a:endParaRPr lang="en-US" altLang="zh-CN" sz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3825875" y="5587365"/>
            <a:ext cx="752475" cy="2349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/>
              <a:t>Following</a:t>
            </a:r>
            <a:endParaRPr lang="en-US" altLang="zh-CN" sz="800"/>
          </a:p>
        </p:txBody>
      </p:sp>
      <p:pic>
        <p:nvPicPr>
          <p:cNvPr id="26" name="图片 25" descr="1ND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08635" y="432435"/>
            <a:ext cx="483870" cy="48387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84580" y="490220"/>
            <a:ext cx="294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Nothingness Domain </a:t>
            </a:r>
            <a:r>
              <a:rPr lang="zh-CN" altLang="en-US">
                <a:solidFill>
                  <a:schemeClr val="bg1"/>
                </a:solidFill>
              </a:rPr>
              <a:t>虚领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0" name="图片 29" descr="Screenshot 2024-10-26 135333"/>
          <p:cNvPicPr>
            <a:picLocks noChangeAspect="1"/>
          </p:cNvPicPr>
          <p:nvPr/>
        </p:nvPicPr>
        <p:blipFill>
          <a:blip r:embed="rId29"/>
          <a:srcRect r="68852"/>
          <a:stretch>
            <a:fillRect/>
          </a:stretch>
        </p:blipFill>
        <p:spPr>
          <a:xfrm>
            <a:off x="5140960" y="432435"/>
            <a:ext cx="473710" cy="475615"/>
          </a:xfrm>
          <a:prstGeom prst="rect">
            <a:avLst/>
          </a:prstGeom>
        </p:spPr>
      </p:pic>
      <p:pic>
        <p:nvPicPr>
          <p:cNvPr id="31" name="图片 30" descr="Screenshot 2024-10-26 135444"/>
          <p:cNvPicPr>
            <a:picLocks noChangeAspect="1"/>
          </p:cNvPicPr>
          <p:nvPr/>
        </p:nvPicPr>
        <p:blipFill>
          <a:blip r:embed="rId30">
            <a:lum bright="100000" contrast="100000"/>
          </a:blip>
          <a:stretch>
            <a:fillRect/>
          </a:stretch>
        </p:blipFill>
        <p:spPr>
          <a:xfrm>
            <a:off x="5658485" y="554355"/>
            <a:ext cx="742950" cy="271780"/>
          </a:xfrm>
          <a:prstGeom prst="rect">
            <a:avLst/>
          </a:prstGeom>
        </p:spPr>
      </p:pic>
      <p:pic>
        <p:nvPicPr>
          <p:cNvPr id="32" name="图片 31" descr="mmexport1729922685188"/>
          <p:cNvPicPr>
            <a:picLocks noChangeAspect="1"/>
          </p:cNvPicPr>
          <p:nvPr/>
        </p:nvPicPr>
        <p:blipFill>
          <a:blip r:embed="rId31">
            <a:lum bright="100000" contrast="100000"/>
          </a:blip>
          <a:srcRect l="28663" t="40528" r="29031" b="33796"/>
          <a:stretch>
            <a:fillRect/>
          </a:stretch>
        </p:blipFill>
        <p:spPr>
          <a:xfrm>
            <a:off x="4076065" y="482600"/>
            <a:ext cx="916940" cy="41783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20534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8" name="图片 37" descr="Screenshot 2024-11-01 23174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670675" y="424180"/>
            <a:ext cx="483870" cy="483870"/>
          </a:xfrm>
          <a:prstGeom prst="rect">
            <a:avLst/>
          </a:prstGeom>
        </p:spPr>
      </p:pic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08455" y="3113405"/>
            <a:ext cx="3183890" cy="224028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825750" y="5045710"/>
            <a:ext cx="752475" cy="234950"/>
          </a:xfrm>
          <a:prstGeom prst="round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/>
              <a:t>AI XDR</a:t>
            </a:r>
            <a:endParaRPr lang="en-US" altLang="zh-CN" sz="800"/>
          </a:p>
        </p:txBody>
      </p:sp>
    </p:spTree>
    <p:custDataLst>
      <p:tags r:id="rId3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795395" y="2879725"/>
            <a:ext cx="44691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 b="1">
                <a:solidFill>
                  <a:schemeClr val="tx1"/>
                </a:solidFill>
              </a:rPr>
              <a:t>function</a:t>
            </a:r>
            <a:r>
              <a:rPr lang="en-US" altLang="zh-CN" sz="7200" b="1">
                <a:solidFill>
                  <a:schemeClr val="tx1"/>
                </a:solidFill>
              </a:rPr>
              <a:t>?</a:t>
            </a:r>
            <a:endParaRPr lang="en-US" altLang="zh-CN" sz="7200" b="1">
              <a:solidFill>
                <a:schemeClr val="tx1"/>
              </a:solidFill>
            </a:endParaRPr>
          </a:p>
        </p:txBody>
      </p:sp>
      <p:pic>
        <p:nvPicPr>
          <p:cNvPr id="28" name="图片 27" descr="Screenshot 2024-11-01 231748"/>
          <p:cNvPicPr>
            <a:picLocks noChangeAspect="1"/>
          </p:cNvPicPr>
          <p:nvPr/>
        </p:nvPicPr>
        <p:blipFill>
          <a:blip r:embed="rId19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444500"/>
            <a:ext cx="513080" cy="5943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27455" y="51625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400" b="1">
                <a:solidFill>
                  <a:schemeClr val="bg1"/>
                </a:solidFill>
                <a:sym typeface="+mn-ea"/>
              </a:rPr>
              <a:t>The strongest AI visual color optimization</a:t>
            </a:r>
            <a:endParaRPr sz="2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4280" y="2719705"/>
            <a:ext cx="5125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b="1">
                <a:solidFill>
                  <a:schemeClr val="bg1"/>
                </a:solidFill>
              </a:rPr>
              <a:t>AI XDR can help restore the original colors of images.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gradFill>
                  <a:gsLst>
                    <a:gs pos="0">
                      <a:schemeClr val="accent6"/>
                    </a:gs>
                    <a:gs pos="0">
                      <a:srgbClr val="FAFAFA"/>
                    </a:gs>
                    <a:gs pos="81000">
                      <a:srgbClr val="771EA3"/>
                    </a:gs>
                    <a:gs pos="100000">
                      <a:srgbClr val="1C063E"/>
                    </a:gs>
                    <a:gs pos="28000">
                      <a:srgbClr val="F08CD8"/>
                    </a:gs>
                    <a:gs pos="52000">
                      <a:srgbClr val="B139A2"/>
                    </a:gs>
                  </a:gsLst>
                  <a:lin ang="5400000" scaled="0"/>
                </a:gradFill>
                <a:sym typeface="+mn-ea"/>
              </a:rPr>
              <a:t>AI</a:t>
            </a:r>
            <a:r>
              <a:rPr lang="en-US" altLang="zh-CN" sz="3600" b="1">
                <a:gradFill>
                  <a:gsLst>
                    <a:gs pos="0">
                      <a:schemeClr val="accent6"/>
                    </a:gs>
                    <a:gs pos="0">
                      <a:srgbClr val="FAFAFA"/>
                    </a:gs>
                    <a:gs pos="81000">
                      <a:srgbClr val="771EA3"/>
                    </a:gs>
                    <a:gs pos="100000">
                      <a:srgbClr val="1C063E"/>
                    </a:gs>
                    <a:gs pos="28000">
                      <a:srgbClr val="F08CD8"/>
                    </a:gs>
                    <a:gs pos="52000">
                      <a:srgbClr val="B139A2"/>
                    </a:gs>
                  </a:gsLst>
                  <a:lin ang="5400000" scaled="0"/>
                </a:gradFill>
                <a:sym typeface="+mn-ea"/>
              </a:rPr>
              <a:t> XDR</a:t>
            </a:r>
            <a:endParaRPr lang="en-US" altLang="zh-CN" sz="3600" b="1">
              <a:gradFill>
                <a:gsLst>
                  <a:gs pos="0">
                    <a:schemeClr val="accent6"/>
                  </a:gs>
                  <a:gs pos="0">
                    <a:srgbClr val="FAFAFA"/>
                  </a:gs>
                  <a:gs pos="81000">
                    <a:srgbClr val="771EA3"/>
                  </a:gs>
                  <a:gs pos="100000">
                    <a:srgbClr val="1C063E"/>
                  </a:gs>
                  <a:gs pos="28000">
                    <a:srgbClr val="F08CD8"/>
                  </a:gs>
                  <a:gs pos="52000">
                    <a:srgbClr val="B139A2"/>
                  </a:gs>
                </a:gsLst>
                <a:lin ang="5400000" scaled="0"/>
              </a:gradFill>
              <a:sym typeface="+mn-ea"/>
            </a:endParaRPr>
          </a:p>
        </p:txBody>
      </p:sp>
      <p:pic>
        <p:nvPicPr>
          <p:cNvPr id="51" name="图片 50" descr="添加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22600" y="3920490"/>
            <a:ext cx="277495" cy="277495"/>
          </a:xfrm>
          <a:prstGeom prst="rect">
            <a:avLst/>
          </a:prstGeom>
        </p:spPr>
      </p:pic>
      <p:sp>
        <p:nvSpPr>
          <p:cNvPr id="44" name="圆角矩形 43"/>
          <p:cNvSpPr/>
          <p:nvPr/>
        </p:nvSpPr>
        <p:spPr>
          <a:xfrm>
            <a:off x="1569085" y="2390775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1569085" y="3388360"/>
            <a:ext cx="3223260" cy="291084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同侧圆角矩形 47"/>
          <p:cNvSpPr/>
          <p:nvPr/>
        </p:nvSpPr>
        <p:spPr>
          <a:xfrm>
            <a:off x="1588770" y="3407410"/>
            <a:ext cx="3184525" cy="2240915"/>
          </a:xfrm>
          <a:prstGeom prst="round2SameRect">
            <a:avLst>
              <a:gd name="adj1" fmla="val 9521"/>
              <a:gd name="adj2" fmla="val 0"/>
            </a:avLst>
          </a:prstGeom>
          <a:blipFill rotWithShape="1">
            <a:blip r:embed="rId20"/>
            <a:tile tx="-1784350" ty="-1905000" sx="15000" sy="15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781175" y="5777230"/>
            <a:ext cx="360000" cy="360000"/>
          </a:xfrm>
          <a:prstGeom prst="ellipse">
            <a:avLst/>
          </a:prstGeom>
          <a:blipFill rotWithShape="1">
            <a:blip r:embed="rId2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0" name="文本框 49"/>
          <p:cNvSpPr txBox="1"/>
          <p:nvPr/>
        </p:nvSpPr>
        <p:spPr>
          <a:xfrm>
            <a:off x="2132965" y="5842000"/>
            <a:ext cx="2540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chemeClr val="bg1"/>
                </a:solidFill>
              </a:rPr>
              <a:t>Xycon.                      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588135" y="7276465"/>
            <a:ext cx="781050" cy="185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7" name="图片 46" descr="添加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52775" y="7600315"/>
            <a:ext cx="277495" cy="277495"/>
          </a:xfrm>
          <a:prstGeom prst="rect">
            <a:avLst/>
          </a:prstGeom>
        </p:spPr>
      </p:pic>
      <p:sp>
        <p:nvSpPr>
          <p:cNvPr id="52" name="圆角矩形 51"/>
          <p:cNvSpPr/>
          <p:nvPr/>
        </p:nvSpPr>
        <p:spPr>
          <a:xfrm>
            <a:off x="1224280" y="226949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385945" y="2623185"/>
            <a:ext cx="360000" cy="360000"/>
          </a:xfrm>
          <a:prstGeom prst="ellipse">
            <a:avLst/>
          </a:prstGeom>
          <a:blipFill rotWithShape="1">
            <a:blip r:embed="rId22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4" name="文本框 53"/>
          <p:cNvSpPr txBox="1"/>
          <p:nvPr/>
        </p:nvSpPr>
        <p:spPr>
          <a:xfrm>
            <a:off x="1537335" y="2623185"/>
            <a:ext cx="277114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Link Space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1569085" y="6952615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107950" tIns="107950" rtlCol="0" anchor="t" anchorCtr="0"/>
          <a:p>
            <a:pPr algn="l"/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rPr>
              <a:t>Write something here...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en-US" altLang="zh-CN" sz="1000">
                <a:solidFill>
                  <a:schemeClr val="bg1"/>
                </a:solidFill>
              </a:rPr>
              <a:t>@</a:t>
            </a:r>
            <a:endParaRPr lang="en-US" altLang="zh-CN" sz="1000">
              <a:solidFill>
                <a:schemeClr val="bg1"/>
              </a:solidFill>
            </a:endParaRPr>
          </a:p>
        </p:txBody>
      </p:sp>
      <p:pic>
        <p:nvPicPr>
          <p:cNvPr id="56" name="图片 55" descr="天线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20240" y="9605010"/>
            <a:ext cx="270000" cy="270000"/>
          </a:xfrm>
          <a:prstGeom prst="rect">
            <a:avLst/>
          </a:prstGeom>
        </p:spPr>
      </p:pic>
      <p:pic>
        <p:nvPicPr>
          <p:cNvPr id="57" name="图片 56" descr="放大镜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89225" y="9605010"/>
            <a:ext cx="270000" cy="270000"/>
          </a:xfrm>
          <a:prstGeom prst="rect">
            <a:avLst/>
          </a:prstGeom>
        </p:spPr>
      </p:pic>
      <p:pic>
        <p:nvPicPr>
          <p:cNvPr id="58" name="图片 57" descr="年龄-青年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415665" y="9605010"/>
            <a:ext cx="270000" cy="270000"/>
          </a:xfrm>
          <a:prstGeom prst="rect">
            <a:avLst/>
          </a:prstGeom>
        </p:spPr>
      </p:pic>
      <p:pic>
        <p:nvPicPr>
          <p:cNvPr id="59" name="图片 58" descr="头像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151630" y="9605010"/>
            <a:ext cx="270000" cy="27000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819275" y="4561840"/>
            <a:ext cx="1523365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solidFill>
                  <a:schemeClr val="bg1"/>
                </a:solidFill>
              </a:rPr>
              <a:t>广东</a:t>
            </a:r>
            <a:r>
              <a:rPr lang="zh-CN" altLang="en-US" sz="600">
                <a:solidFill>
                  <a:schemeClr val="bg1"/>
                </a:solidFill>
              </a:rPr>
              <a:t>广州</a:t>
            </a:r>
            <a:endParaRPr lang="zh-CN" altLang="en-US" sz="600">
              <a:solidFill>
                <a:schemeClr val="bg1"/>
              </a:solidFill>
            </a:endParaRPr>
          </a:p>
        </p:txBody>
      </p:sp>
      <p:pic>
        <p:nvPicPr>
          <p:cNvPr id="65" name="图片 64" descr="定位针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86255" y="4605655"/>
            <a:ext cx="114300" cy="114300"/>
          </a:xfrm>
          <a:prstGeom prst="rect">
            <a:avLst/>
          </a:prstGeom>
        </p:spPr>
      </p:pic>
      <p:sp>
        <p:nvSpPr>
          <p:cNvPr id="67" name="圆角矩形 66"/>
          <p:cNvSpPr/>
          <p:nvPr/>
        </p:nvSpPr>
        <p:spPr>
          <a:xfrm>
            <a:off x="1588135" y="3093085"/>
            <a:ext cx="3223260" cy="3764915"/>
          </a:xfrm>
          <a:prstGeom prst="roundRect">
            <a:avLst>
              <a:gd name="adj" fmla="val 6895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800225" y="5481955"/>
            <a:ext cx="360000" cy="360000"/>
          </a:xfrm>
          <a:prstGeom prst="ellipse">
            <a:avLst/>
          </a:prstGeom>
          <a:blipFill rotWithShape="1">
            <a:blip r:embed="rId2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0" name="文本框 69"/>
          <p:cNvSpPr txBox="1"/>
          <p:nvPr/>
        </p:nvSpPr>
        <p:spPr>
          <a:xfrm>
            <a:off x="2152015" y="5546725"/>
            <a:ext cx="2540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chemeClr val="bg1"/>
                </a:solidFill>
              </a:rPr>
              <a:t>Xycon.                      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718310" y="5905500"/>
            <a:ext cx="29559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</a:rPr>
              <a:t>Fat Cat!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It might because of the butter =(   </a:t>
            </a:r>
            <a:r>
              <a:rPr lang="en-US" altLang="zh-CN" sz="1200">
                <a:solidFill>
                  <a:schemeClr val="accent1">
                    <a:lumMod val="60000"/>
                    <a:lumOff val="40000"/>
                  </a:schemeClr>
                </a:solidFill>
              </a:rPr>
              <a:t>#Cat#</a:t>
            </a:r>
            <a:endParaRPr lang="en-US" altLang="zh-CN" sz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3825875" y="5587365"/>
            <a:ext cx="752475" cy="2349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/>
              <a:t>Following</a:t>
            </a:r>
            <a:endParaRPr lang="en-US" altLang="zh-CN" sz="800"/>
          </a:p>
        </p:txBody>
      </p:sp>
      <p:pic>
        <p:nvPicPr>
          <p:cNvPr id="26" name="图片 25" descr="1ND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08635" y="432435"/>
            <a:ext cx="483870" cy="48387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84580" y="490220"/>
            <a:ext cx="294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Nothingness Domain </a:t>
            </a:r>
            <a:r>
              <a:rPr lang="zh-CN" altLang="en-US">
                <a:solidFill>
                  <a:schemeClr val="bg1"/>
                </a:solidFill>
              </a:rPr>
              <a:t>虚领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0" name="图片 29" descr="Screenshot 2024-10-26 135333"/>
          <p:cNvPicPr>
            <a:picLocks noChangeAspect="1"/>
          </p:cNvPicPr>
          <p:nvPr/>
        </p:nvPicPr>
        <p:blipFill>
          <a:blip r:embed="rId29"/>
          <a:srcRect r="68852"/>
          <a:stretch>
            <a:fillRect/>
          </a:stretch>
        </p:blipFill>
        <p:spPr>
          <a:xfrm>
            <a:off x="5140960" y="432435"/>
            <a:ext cx="473710" cy="475615"/>
          </a:xfrm>
          <a:prstGeom prst="rect">
            <a:avLst/>
          </a:prstGeom>
        </p:spPr>
      </p:pic>
      <p:pic>
        <p:nvPicPr>
          <p:cNvPr id="31" name="图片 30" descr="Screenshot 2024-10-26 135444"/>
          <p:cNvPicPr>
            <a:picLocks noChangeAspect="1"/>
          </p:cNvPicPr>
          <p:nvPr/>
        </p:nvPicPr>
        <p:blipFill>
          <a:blip r:embed="rId30">
            <a:lum bright="100000" contrast="100000"/>
          </a:blip>
          <a:stretch>
            <a:fillRect/>
          </a:stretch>
        </p:blipFill>
        <p:spPr>
          <a:xfrm>
            <a:off x="5658485" y="554355"/>
            <a:ext cx="742950" cy="271780"/>
          </a:xfrm>
          <a:prstGeom prst="rect">
            <a:avLst/>
          </a:prstGeom>
        </p:spPr>
      </p:pic>
      <p:pic>
        <p:nvPicPr>
          <p:cNvPr id="32" name="图片 31" descr="mmexport1729922685188"/>
          <p:cNvPicPr>
            <a:picLocks noChangeAspect="1"/>
          </p:cNvPicPr>
          <p:nvPr/>
        </p:nvPicPr>
        <p:blipFill>
          <a:blip r:embed="rId31">
            <a:lum bright="100000" contrast="100000"/>
          </a:blip>
          <a:srcRect l="28663" t="40528" r="29031" b="33796"/>
          <a:stretch>
            <a:fillRect/>
          </a:stretch>
        </p:blipFill>
        <p:spPr>
          <a:xfrm>
            <a:off x="4076065" y="482600"/>
            <a:ext cx="916940" cy="41783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20534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8" name="图片 37" descr="Screenshot 2024-11-01 23174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670675" y="424180"/>
            <a:ext cx="483870" cy="483870"/>
          </a:xfrm>
          <a:prstGeom prst="rect">
            <a:avLst/>
          </a:prstGeom>
        </p:spPr>
      </p:pic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08455" y="3113405"/>
            <a:ext cx="3183890" cy="224028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825750" y="5045710"/>
            <a:ext cx="752475" cy="234950"/>
          </a:xfrm>
          <a:prstGeom prst="round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/>
              <a:t>AI XDR</a:t>
            </a:r>
            <a:endParaRPr lang="en-US" altLang="zh-CN" sz="800"/>
          </a:p>
        </p:txBody>
      </p:sp>
      <p:sp>
        <p:nvSpPr>
          <p:cNvPr id="4" name="文本框 3"/>
          <p:cNvSpPr txBox="1"/>
          <p:nvPr/>
        </p:nvSpPr>
        <p:spPr>
          <a:xfrm>
            <a:off x="6304280" y="3552825"/>
            <a:ext cx="512572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b="1">
                <a:solidFill>
                  <a:schemeClr val="bg1"/>
                </a:solidFill>
              </a:rPr>
              <a:t>NDAI™'s powerful Astan AI 4.0 visual engine discards generative intelligence</a:t>
            </a:r>
            <a:r>
              <a:rPr lang="zh-CN" b="1">
                <a:solidFill>
                  <a:schemeClr val="bg1"/>
                </a:solidFill>
              </a:rPr>
              <a:t>（</a:t>
            </a:r>
            <a:r>
              <a:rPr lang="en-US" altLang="zh-CN" b="1">
                <a:solidFill>
                  <a:schemeClr val="bg1"/>
                </a:solidFill>
              </a:rPr>
              <a:t>GPT</a:t>
            </a:r>
            <a:r>
              <a:rPr lang="zh-CN" b="1">
                <a:solidFill>
                  <a:schemeClr val="bg1"/>
                </a:solidFill>
              </a:rPr>
              <a:t>）</a:t>
            </a:r>
            <a:r>
              <a:rPr b="1">
                <a:solidFill>
                  <a:schemeClr val="bg1"/>
                </a:solidFill>
              </a:rPr>
              <a:t>, adopting a more biomimetic CoT-integrated neuron-like network derivative artificial intelligence (CoT-NND).</a:t>
            </a:r>
            <a:endParaRPr b="1">
              <a:solidFill>
                <a:schemeClr val="bg1"/>
              </a:solidFill>
            </a:endParaRPr>
          </a:p>
          <a:p>
            <a:endParaRPr b="1">
              <a:solidFill>
                <a:schemeClr val="bg1"/>
              </a:solidFill>
            </a:endParaRPr>
          </a:p>
          <a:p>
            <a:r>
              <a:rPr lang="en-US" altLang="zh-CN" b="1">
                <a:gradFill>
                  <a:gsLst>
                    <a:gs pos="0">
                      <a:schemeClr val="accent6"/>
                    </a:gs>
                    <a:gs pos="0">
                      <a:srgbClr val="FAFAFA"/>
                    </a:gs>
                    <a:gs pos="81000">
                      <a:srgbClr val="771EA3"/>
                    </a:gs>
                    <a:gs pos="100000">
                      <a:srgbClr val="1C063E"/>
                    </a:gs>
                    <a:gs pos="28000">
                      <a:srgbClr val="F08CD8"/>
                    </a:gs>
                    <a:gs pos="52000">
                      <a:srgbClr val="B139A2"/>
                    </a:gs>
                  </a:gsLst>
                  <a:lin ang="5400000" scaled="0"/>
                </a:gradFill>
              </a:rPr>
              <a:t>This helps every user to immerse themselves more deeply into the world in front of the lens and behind the screen.</a:t>
            </a:r>
            <a:endParaRPr lang="en-US" altLang="zh-CN" b="1">
              <a:gradFill>
                <a:gsLst>
                  <a:gs pos="0">
                    <a:schemeClr val="accent6"/>
                  </a:gs>
                  <a:gs pos="0">
                    <a:srgbClr val="FAFAFA"/>
                  </a:gs>
                  <a:gs pos="81000">
                    <a:srgbClr val="771EA3"/>
                  </a:gs>
                  <a:gs pos="100000">
                    <a:srgbClr val="1C063E"/>
                  </a:gs>
                  <a:gs pos="28000">
                    <a:srgbClr val="F08CD8"/>
                  </a:gs>
                  <a:gs pos="52000">
                    <a:srgbClr val="B139A2"/>
                  </a:gs>
                </a:gsLst>
                <a:lin ang="5400000" scaled="0"/>
              </a:gra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-10419715" y="-4311650"/>
            <a:ext cx="32898715" cy="15480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00" b="1">
                <a:noFill/>
              </a:rPr>
              <a:t>143%</a:t>
            </a:r>
            <a:endParaRPr lang="en-US" altLang="zh-CN" sz="100000" b="1">
              <a:noFill/>
            </a:endParaRPr>
          </a:p>
        </p:txBody>
      </p:sp>
    </p:spTree>
    <p:custDataLst>
      <p:tags r:id="rId3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1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35" y="432435"/>
            <a:ext cx="483870" cy="48387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84580" y="490220"/>
            <a:ext cx="294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Nothingness Domain </a:t>
            </a:r>
            <a:r>
              <a:rPr lang="zh-CN" altLang="en-US">
                <a:solidFill>
                  <a:schemeClr val="bg1"/>
                </a:solidFill>
              </a:rPr>
              <a:t>虚领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0" name="图片 29" descr="Screenshot 2024-10-26 135333"/>
          <p:cNvPicPr>
            <a:picLocks noChangeAspect="1"/>
          </p:cNvPicPr>
          <p:nvPr/>
        </p:nvPicPr>
        <p:blipFill>
          <a:blip r:embed="rId2"/>
          <a:srcRect r="68852"/>
          <a:stretch>
            <a:fillRect/>
          </a:stretch>
        </p:blipFill>
        <p:spPr>
          <a:xfrm>
            <a:off x="5140960" y="432435"/>
            <a:ext cx="473710" cy="475615"/>
          </a:xfrm>
          <a:prstGeom prst="rect">
            <a:avLst/>
          </a:prstGeom>
        </p:spPr>
      </p:pic>
      <p:pic>
        <p:nvPicPr>
          <p:cNvPr id="31" name="图片 30" descr="Screenshot 2024-10-26 135444"/>
          <p:cNvPicPr>
            <a:picLocks noChangeAspect="1"/>
          </p:cNvPicPr>
          <p:nvPr/>
        </p:nvPicPr>
        <p:blipFill>
          <a:blip r:embed="rId3">
            <a:lum bright="100000" contrast="100000"/>
          </a:blip>
          <a:stretch>
            <a:fillRect/>
          </a:stretch>
        </p:blipFill>
        <p:spPr>
          <a:xfrm>
            <a:off x="5658485" y="554355"/>
            <a:ext cx="742950" cy="271780"/>
          </a:xfrm>
          <a:prstGeom prst="rect">
            <a:avLst/>
          </a:prstGeom>
        </p:spPr>
      </p:pic>
      <p:pic>
        <p:nvPicPr>
          <p:cNvPr id="32" name="图片 31" descr="mmexport1729922685188"/>
          <p:cNvPicPr>
            <a:picLocks noChangeAspect="1"/>
          </p:cNvPicPr>
          <p:nvPr/>
        </p:nvPicPr>
        <p:blipFill>
          <a:blip r:embed="rId4">
            <a:lum bright="100000" contrast="100000"/>
          </a:blip>
          <a:srcRect l="28663" t="40528" r="29031" b="33796"/>
          <a:stretch>
            <a:fillRect/>
          </a:stretch>
        </p:blipFill>
        <p:spPr>
          <a:xfrm>
            <a:off x="4076065" y="482600"/>
            <a:ext cx="916940" cy="41783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20534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8" name="图片 37" descr="Screenshot 2024-11-01 2317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675" y="424180"/>
            <a:ext cx="483870" cy="483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21125" y="2459990"/>
            <a:ext cx="421703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0" b="1">
                <a:gradFill>
                  <a:gsLst>
                    <a:gs pos="0">
                      <a:schemeClr val="accent6"/>
                    </a:gs>
                    <a:gs pos="0">
                      <a:srgbClr val="FAFAFA"/>
                    </a:gs>
                    <a:gs pos="81000">
                      <a:srgbClr val="771EA3"/>
                    </a:gs>
                    <a:gs pos="100000">
                      <a:srgbClr val="1C063E"/>
                    </a:gs>
                    <a:gs pos="28000">
                      <a:srgbClr val="F08CD8"/>
                    </a:gs>
                    <a:gs pos="52000">
                      <a:srgbClr val="B139A2"/>
                    </a:gs>
                  </a:gsLst>
                  <a:lin ang="5400000" scaled="0"/>
                </a:gradFill>
              </a:rPr>
              <a:t>143%</a:t>
            </a:r>
            <a:endParaRPr lang="en-US" altLang="zh-CN" sz="12000" b="1">
              <a:gradFill>
                <a:gsLst>
                  <a:gs pos="0">
                    <a:schemeClr val="accent6"/>
                  </a:gs>
                  <a:gs pos="0">
                    <a:srgbClr val="FAFAFA"/>
                  </a:gs>
                  <a:gs pos="81000">
                    <a:srgbClr val="771EA3"/>
                  </a:gs>
                  <a:gs pos="100000">
                    <a:srgbClr val="1C063E"/>
                  </a:gs>
                  <a:gs pos="28000">
                    <a:srgbClr val="F08CD8"/>
                  </a:gs>
                  <a:gs pos="52000">
                    <a:srgbClr val="B139A2"/>
                  </a:gs>
                </a:gsLst>
                <a:lin ang="5400000" scaled="0"/>
              </a:gra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94150" y="5303520"/>
            <a:ext cx="407098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1300" b="1">
                <a:solidFill>
                  <a:schemeClr val="bg1"/>
                </a:solidFill>
              </a:rPr>
              <a:t>Minimum quality improvement ratio </a:t>
            </a:r>
            <a:endParaRPr sz="1300" b="1">
              <a:solidFill>
                <a:schemeClr val="bg1"/>
              </a:solidFill>
            </a:endParaRPr>
          </a:p>
          <a:p>
            <a:pPr algn="ctr"/>
            <a:r>
              <a:rPr sz="800">
                <a:solidFill>
                  <a:schemeClr val="bg1"/>
                </a:solidFill>
              </a:rPr>
              <a:t>(4K -&gt; 8K, file size increases proportionally)</a:t>
            </a:r>
            <a:endParaRPr sz="80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-10419715" y="-4003040"/>
            <a:ext cx="32898715" cy="15480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00" b="1">
                <a:noFill/>
              </a:rPr>
              <a:t>119%</a:t>
            </a:r>
            <a:endParaRPr lang="en-US" altLang="zh-CN" sz="100000" b="1">
              <a:noFill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1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35" y="432435"/>
            <a:ext cx="483870" cy="48387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84580" y="490220"/>
            <a:ext cx="294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Nothingness Domain </a:t>
            </a:r>
            <a:r>
              <a:rPr lang="zh-CN" altLang="en-US">
                <a:solidFill>
                  <a:schemeClr val="bg1"/>
                </a:solidFill>
              </a:rPr>
              <a:t>虚领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0" name="图片 29" descr="Screenshot 2024-10-26 135333"/>
          <p:cNvPicPr>
            <a:picLocks noChangeAspect="1"/>
          </p:cNvPicPr>
          <p:nvPr/>
        </p:nvPicPr>
        <p:blipFill>
          <a:blip r:embed="rId2"/>
          <a:srcRect r="68852"/>
          <a:stretch>
            <a:fillRect/>
          </a:stretch>
        </p:blipFill>
        <p:spPr>
          <a:xfrm>
            <a:off x="5140960" y="432435"/>
            <a:ext cx="473710" cy="475615"/>
          </a:xfrm>
          <a:prstGeom prst="rect">
            <a:avLst/>
          </a:prstGeom>
        </p:spPr>
      </p:pic>
      <p:pic>
        <p:nvPicPr>
          <p:cNvPr id="31" name="图片 30" descr="Screenshot 2024-10-26 135444"/>
          <p:cNvPicPr>
            <a:picLocks noChangeAspect="1"/>
          </p:cNvPicPr>
          <p:nvPr/>
        </p:nvPicPr>
        <p:blipFill>
          <a:blip r:embed="rId3">
            <a:lum bright="100000" contrast="100000"/>
          </a:blip>
          <a:stretch>
            <a:fillRect/>
          </a:stretch>
        </p:blipFill>
        <p:spPr>
          <a:xfrm>
            <a:off x="5658485" y="554355"/>
            <a:ext cx="742950" cy="271780"/>
          </a:xfrm>
          <a:prstGeom prst="rect">
            <a:avLst/>
          </a:prstGeom>
        </p:spPr>
      </p:pic>
      <p:pic>
        <p:nvPicPr>
          <p:cNvPr id="32" name="图片 31" descr="mmexport1729922685188"/>
          <p:cNvPicPr>
            <a:picLocks noChangeAspect="1"/>
          </p:cNvPicPr>
          <p:nvPr/>
        </p:nvPicPr>
        <p:blipFill>
          <a:blip r:embed="rId4">
            <a:lum bright="100000" contrast="100000"/>
          </a:blip>
          <a:srcRect l="28663" t="40528" r="29031" b="33796"/>
          <a:stretch>
            <a:fillRect/>
          </a:stretch>
        </p:blipFill>
        <p:spPr>
          <a:xfrm>
            <a:off x="4076065" y="482600"/>
            <a:ext cx="916940" cy="41783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20534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8" name="图片 37" descr="Screenshot 2024-11-01 2317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675" y="424180"/>
            <a:ext cx="483870" cy="483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21125" y="2459990"/>
            <a:ext cx="421703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0" b="1">
                <a:gradFill>
                  <a:gsLst>
                    <a:gs pos="0">
                      <a:schemeClr val="accent6"/>
                    </a:gs>
                    <a:gs pos="0">
                      <a:srgbClr val="FAFAFA"/>
                    </a:gs>
                    <a:gs pos="81000">
                      <a:srgbClr val="771EA3"/>
                    </a:gs>
                    <a:gs pos="100000">
                      <a:srgbClr val="1C063E"/>
                    </a:gs>
                    <a:gs pos="28000">
                      <a:srgbClr val="F08CD8"/>
                    </a:gs>
                    <a:gs pos="52000">
                      <a:srgbClr val="B139A2"/>
                    </a:gs>
                  </a:gsLst>
                  <a:lin ang="5400000" scaled="0"/>
                </a:gradFill>
              </a:rPr>
              <a:t>119%</a:t>
            </a:r>
            <a:endParaRPr lang="en-US" altLang="zh-CN" sz="12000" b="1">
              <a:gradFill>
                <a:gsLst>
                  <a:gs pos="0">
                    <a:schemeClr val="accent6"/>
                  </a:gs>
                  <a:gs pos="0">
                    <a:srgbClr val="FAFAFA"/>
                  </a:gs>
                  <a:gs pos="81000">
                    <a:srgbClr val="771EA3"/>
                  </a:gs>
                  <a:gs pos="100000">
                    <a:srgbClr val="1C063E"/>
                  </a:gs>
                  <a:gs pos="28000">
                    <a:srgbClr val="F08CD8"/>
                  </a:gs>
                  <a:gs pos="52000">
                    <a:srgbClr val="B139A2"/>
                  </a:gs>
                </a:gsLst>
                <a:lin ang="5400000" scaled="0"/>
              </a:gra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144010" y="5303520"/>
            <a:ext cx="39033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1300" b="1">
                <a:solidFill>
                  <a:schemeClr val="bg1"/>
                </a:solidFill>
              </a:rPr>
              <a:t>Minimum color gamut enhancement ratio</a:t>
            </a:r>
            <a:endParaRPr sz="1300" b="1">
              <a:solidFill>
                <a:schemeClr val="bg1"/>
              </a:solidFill>
            </a:endParaRPr>
          </a:p>
          <a:p>
            <a:pPr algn="ctr"/>
            <a:r>
              <a:rPr sz="800">
                <a:solidFill>
                  <a:schemeClr val="bg1"/>
                </a:solidFill>
              </a:rPr>
              <a:t> (1024 -&gt; 2048, varies due to encoding)</a:t>
            </a:r>
            <a:endParaRPr sz="80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-6946900" y="-4003040"/>
            <a:ext cx="24649430" cy="15480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00" b="1">
                <a:noFill/>
              </a:rPr>
              <a:t>40</a:t>
            </a:r>
            <a:r>
              <a:rPr lang="en-US" altLang="zh-CN" sz="100000" b="1">
                <a:noFill/>
              </a:rPr>
              <a:t>x</a:t>
            </a:r>
            <a:endParaRPr lang="en-US" altLang="zh-CN" sz="100000" b="1">
              <a:noFill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1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35" y="432435"/>
            <a:ext cx="483870" cy="48387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84580" y="490220"/>
            <a:ext cx="294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Nothingness Domain </a:t>
            </a:r>
            <a:r>
              <a:rPr lang="zh-CN" altLang="en-US">
                <a:solidFill>
                  <a:schemeClr val="bg1"/>
                </a:solidFill>
              </a:rPr>
              <a:t>虚领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0" name="图片 29" descr="Screenshot 2024-10-26 135333"/>
          <p:cNvPicPr>
            <a:picLocks noChangeAspect="1"/>
          </p:cNvPicPr>
          <p:nvPr/>
        </p:nvPicPr>
        <p:blipFill>
          <a:blip r:embed="rId2"/>
          <a:srcRect r="68852"/>
          <a:stretch>
            <a:fillRect/>
          </a:stretch>
        </p:blipFill>
        <p:spPr>
          <a:xfrm>
            <a:off x="5140960" y="432435"/>
            <a:ext cx="473710" cy="475615"/>
          </a:xfrm>
          <a:prstGeom prst="rect">
            <a:avLst/>
          </a:prstGeom>
        </p:spPr>
      </p:pic>
      <p:pic>
        <p:nvPicPr>
          <p:cNvPr id="31" name="图片 30" descr="Screenshot 2024-10-26 135444"/>
          <p:cNvPicPr>
            <a:picLocks noChangeAspect="1"/>
          </p:cNvPicPr>
          <p:nvPr/>
        </p:nvPicPr>
        <p:blipFill>
          <a:blip r:embed="rId3">
            <a:lum bright="100000" contrast="100000"/>
          </a:blip>
          <a:stretch>
            <a:fillRect/>
          </a:stretch>
        </p:blipFill>
        <p:spPr>
          <a:xfrm>
            <a:off x="5658485" y="554355"/>
            <a:ext cx="742950" cy="271780"/>
          </a:xfrm>
          <a:prstGeom prst="rect">
            <a:avLst/>
          </a:prstGeom>
        </p:spPr>
      </p:pic>
      <p:pic>
        <p:nvPicPr>
          <p:cNvPr id="32" name="图片 31" descr="mmexport1729922685188"/>
          <p:cNvPicPr>
            <a:picLocks noChangeAspect="1"/>
          </p:cNvPicPr>
          <p:nvPr/>
        </p:nvPicPr>
        <p:blipFill>
          <a:blip r:embed="rId4">
            <a:lum bright="100000" contrast="100000"/>
          </a:blip>
          <a:srcRect l="28663" t="40528" r="29031" b="33796"/>
          <a:stretch>
            <a:fillRect/>
          </a:stretch>
        </p:blipFill>
        <p:spPr>
          <a:xfrm>
            <a:off x="4076065" y="482600"/>
            <a:ext cx="916940" cy="41783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20534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8" name="图片 37" descr="Screenshot 2024-11-01 2317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675" y="424180"/>
            <a:ext cx="483870" cy="483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21225" y="2459990"/>
            <a:ext cx="27495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0" b="1">
                <a:gradFill>
                  <a:gsLst>
                    <a:gs pos="0">
                      <a:schemeClr val="accent6"/>
                    </a:gs>
                    <a:gs pos="0">
                      <a:srgbClr val="FAFAFA"/>
                    </a:gs>
                    <a:gs pos="81000">
                      <a:srgbClr val="771EA3"/>
                    </a:gs>
                    <a:gs pos="100000">
                      <a:srgbClr val="1C063E"/>
                    </a:gs>
                    <a:gs pos="28000">
                      <a:srgbClr val="F08CD8"/>
                    </a:gs>
                    <a:gs pos="52000">
                      <a:srgbClr val="B139A2"/>
                    </a:gs>
                  </a:gsLst>
                  <a:lin ang="5400000" scaled="0"/>
                </a:gradFill>
              </a:rPr>
              <a:t>40</a:t>
            </a:r>
            <a:r>
              <a:rPr lang="en-US" altLang="zh-CN" sz="12000" b="1">
                <a:gradFill>
                  <a:gsLst>
                    <a:gs pos="0">
                      <a:schemeClr val="accent6"/>
                    </a:gs>
                    <a:gs pos="0">
                      <a:srgbClr val="FAFAFA"/>
                    </a:gs>
                    <a:gs pos="81000">
                      <a:srgbClr val="771EA3"/>
                    </a:gs>
                    <a:gs pos="100000">
                      <a:srgbClr val="1C063E"/>
                    </a:gs>
                    <a:gs pos="28000">
                      <a:srgbClr val="F08CD8"/>
                    </a:gs>
                    <a:gs pos="52000">
                      <a:srgbClr val="B139A2"/>
                    </a:gs>
                  </a:gsLst>
                  <a:lin ang="5400000" scaled="0"/>
                </a:gradFill>
              </a:rPr>
              <a:t>x</a:t>
            </a:r>
            <a:endParaRPr lang="en-US" altLang="zh-CN" sz="12000" b="1">
              <a:gradFill>
                <a:gsLst>
                  <a:gs pos="0">
                    <a:schemeClr val="accent6"/>
                  </a:gs>
                  <a:gs pos="0">
                    <a:srgbClr val="FAFAFA"/>
                  </a:gs>
                  <a:gs pos="81000">
                    <a:srgbClr val="771EA3"/>
                  </a:gs>
                  <a:gs pos="100000">
                    <a:srgbClr val="1C063E"/>
                  </a:gs>
                  <a:gs pos="28000">
                    <a:srgbClr val="F08CD8"/>
                  </a:gs>
                  <a:gs pos="52000">
                    <a:srgbClr val="B139A2"/>
                  </a:gs>
                </a:gsLst>
                <a:lin ang="5400000" scaled="0"/>
              </a:gra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832350" y="5303520"/>
            <a:ext cx="252730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1300" b="1">
                <a:solidFill>
                  <a:schemeClr val="bg1"/>
                </a:solidFill>
              </a:rPr>
              <a:t>Faster XDR generation speed</a:t>
            </a:r>
            <a:r>
              <a:rPr sz="1300" b="1">
                <a:solidFill>
                  <a:schemeClr val="bg1"/>
                </a:solidFill>
                <a:sym typeface="+mn-ea"/>
              </a:rPr>
              <a:t> </a:t>
            </a:r>
            <a:r>
              <a:rPr sz="800">
                <a:solidFill>
                  <a:schemeClr val="bg1"/>
                </a:solidFill>
                <a:sym typeface="+mn-ea"/>
              </a:rPr>
              <a:t>(compared to the speed of OnePlus 13 Pro)</a:t>
            </a:r>
            <a:endParaRPr sz="8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0250" y="-1475740"/>
            <a:ext cx="107505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7200" b="1">
                <a:solidFill>
                  <a:schemeClr val="bg1"/>
                </a:solidFill>
              </a:rPr>
              <a:t>Visual AI</a:t>
            </a:r>
            <a:endParaRPr sz="7200" b="1">
              <a:solidFill>
                <a:schemeClr val="bg1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159885" y="7087235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321550" y="7440930"/>
            <a:ext cx="360000" cy="360000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472940" y="7440930"/>
            <a:ext cx="2849245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Search/Tools/AI/V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7" name="图片 6" descr="天线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5845" y="14422755"/>
            <a:ext cx="270000" cy="270000"/>
          </a:xfrm>
          <a:prstGeom prst="rect">
            <a:avLst/>
          </a:prstGeom>
        </p:spPr>
      </p:pic>
      <p:pic>
        <p:nvPicPr>
          <p:cNvPr id="8" name="图片 7" descr="放大镜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24830" y="14422755"/>
            <a:ext cx="270000" cy="270000"/>
          </a:xfrm>
          <a:prstGeom prst="rect">
            <a:avLst/>
          </a:prstGeom>
        </p:spPr>
      </p:pic>
      <p:pic>
        <p:nvPicPr>
          <p:cNvPr id="33" name="图片 32" descr="年龄-青年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270" y="14422755"/>
            <a:ext cx="270000" cy="270000"/>
          </a:xfrm>
          <a:prstGeom prst="rect">
            <a:avLst/>
          </a:prstGeom>
        </p:spPr>
      </p:pic>
      <p:pic>
        <p:nvPicPr>
          <p:cNvPr id="9" name="图片 8" descr="头像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87235" y="14422755"/>
            <a:ext cx="270000" cy="270000"/>
          </a:xfrm>
          <a:prstGeom prst="rect">
            <a:avLst/>
          </a:prstGeom>
        </p:spPr>
      </p:pic>
      <p:sp>
        <p:nvSpPr>
          <p:cNvPr id="35" name="圆角矩形 34"/>
          <p:cNvSpPr/>
          <p:nvPr/>
        </p:nvSpPr>
        <p:spPr>
          <a:xfrm>
            <a:off x="4509770" y="8006080"/>
            <a:ext cx="1510030" cy="126682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771EA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P</a:t>
            </a:r>
            <a:r>
              <a:rPr b="1"/>
              <a:t>hoto editing</a:t>
            </a:r>
            <a:endParaRPr b="1"/>
          </a:p>
        </p:txBody>
      </p:sp>
      <p:sp>
        <p:nvSpPr>
          <p:cNvPr id="36" name="圆角矩形 35"/>
          <p:cNvSpPr/>
          <p:nvPr/>
        </p:nvSpPr>
        <p:spPr>
          <a:xfrm>
            <a:off x="6191250" y="8006080"/>
            <a:ext cx="1490345" cy="1266825"/>
          </a:xfrm>
          <a:prstGeom prst="roundRect">
            <a:avLst/>
          </a:prstGeom>
          <a:gradFill>
            <a:gsLst>
              <a:gs pos="32000">
                <a:srgbClr val="771EA3"/>
              </a:gs>
              <a:gs pos="100000">
                <a:schemeClr val="tx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GItI</a:t>
            </a:r>
            <a:endParaRPr lang="en-US" b="1"/>
          </a:p>
        </p:txBody>
      </p:sp>
      <p:sp>
        <p:nvSpPr>
          <p:cNvPr id="37" name="圆角矩形 36"/>
          <p:cNvSpPr/>
          <p:nvPr/>
        </p:nvSpPr>
        <p:spPr>
          <a:xfrm>
            <a:off x="4509770" y="9399905"/>
            <a:ext cx="3171825" cy="1082675"/>
          </a:xfrm>
          <a:prstGeom prst="roundRect">
            <a:avLst>
              <a:gd name="adj" fmla="val 21583"/>
            </a:avLst>
          </a:prstGeom>
          <a:gradFill>
            <a:gsLst>
              <a:gs pos="0">
                <a:srgbClr val="F08CD8"/>
              </a:gs>
              <a:gs pos="74000">
                <a:srgbClr val="771EA3"/>
              </a:gs>
            </a:gsLst>
            <a:lin ang="166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I</a:t>
            </a:r>
            <a:r>
              <a:rPr b="1"/>
              <a:t>mage </a:t>
            </a:r>
            <a:r>
              <a:rPr lang="en-US" b="1"/>
              <a:t>G</a:t>
            </a:r>
            <a:r>
              <a:rPr b="1"/>
              <a:t>eneration</a:t>
            </a:r>
            <a:endParaRPr b="1"/>
          </a:p>
        </p:txBody>
      </p:sp>
      <p:sp>
        <p:nvSpPr>
          <p:cNvPr id="39" name="圆角矩形 38"/>
          <p:cNvSpPr/>
          <p:nvPr/>
        </p:nvSpPr>
        <p:spPr>
          <a:xfrm>
            <a:off x="4509770" y="10586085"/>
            <a:ext cx="3171825" cy="3406140"/>
          </a:xfrm>
          <a:prstGeom prst="roundRect">
            <a:avLst>
              <a:gd name="adj" fmla="val 9569"/>
            </a:avLst>
          </a:prstGeom>
          <a:gradFill>
            <a:gsLst>
              <a:gs pos="0">
                <a:srgbClr val="F08CD8"/>
              </a:gs>
              <a:gs pos="74000">
                <a:schemeClr val="accent3"/>
              </a:gs>
            </a:gsLst>
            <a:lin ang="61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b="1"/>
              <a:t>Life Log</a:t>
            </a:r>
            <a:endParaRPr b="1"/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/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730250" y="1022985"/>
            <a:ext cx="107505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7200" b="1">
                <a:solidFill>
                  <a:schemeClr val="bg1"/>
                </a:solidFill>
              </a:rPr>
              <a:t>Visual AI</a:t>
            </a:r>
            <a:endParaRPr sz="7200" b="1">
              <a:solidFill>
                <a:schemeClr val="bg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159885" y="191008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321550" y="2263775"/>
            <a:ext cx="360000" cy="36000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472940" y="2263775"/>
            <a:ext cx="2849245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Search/Tools/AI/V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20" name="图片 19" descr="天线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5845" y="9245600"/>
            <a:ext cx="270000" cy="270000"/>
          </a:xfrm>
          <a:prstGeom prst="rect">
            <a:avLst/>
          </a:prstGeom>
        </p:spPr>
      </p:pic>
      <p:pic>
        <p:nvPicPr>
          <p:cNvPr id="21" name="图片 20" descr="放大镜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4830" y="9245600"/>
            <a:ext cx="270000" cy="270000"/>
          </a:xfrm>
          <a:prstGeom prst="rect">
            <a:avLst/>
          </a:prstGeom>
        </p:spPr>
      </p:pic>
      <p:pic>
        <p:nvPicPr>
          <p:cNvPr id="22" name="图片 21" descr="年龄-青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1270" y="9245600"/>
            <a:ext cx="270000" cy="270000"/>
          </a:xfrm>
          <a:prstGeom prst="rect">
            <a:avLst/>
          </a:prstGeom>
        </p:spPr>
      </p:pic>
      <p:pic>
        <p:nvPicPr>
          <p:cNvPr id="23" name="图片 22" descr="头像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7235" y="9245600"/>
            <a:ext cx="270000" cy="270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509770" y="2828925"/>
            <a:ext cx="1510030" cy="126682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771EA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P</a:t>
            </a:r>
            <a:r>
              <a:rPr b="1"/>
              <a:t>hoto editing</a:t>
            </a:r>
            <a:endParaRPr b="1"/>
          </a:p>
        </p:txBody>
      </p:sp>
      <p:sp>
        <p:nvSpPr>
          <p:cNvPr id="5" name="圆角矩形 4"/>
          <p:cNvSpPr/>
          <p:nvPr/>
        </p:nvSpPr>
        <p:spPr>
          <a:xfrm>
            <a:off x="6191250" y="2828925"/>
            <a:ext cx="1490345" cy="1266825"/>
          </a:xfrm>
          <a:prstGeom prst="roundRect">
            <a:avLst/>
          </a:prstGeom>
          <a:gradFill>
            <a:gsLst>
              <a:gs pos="32000">
                <a:srgbClr val="771EA3"/>
              </a:gs>
              <a:gs pos="100000">
                <a:schemeClr val="tx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GItI</a:t>
            </a:r>
            <a:endParaRPr lang="en-US" b="1"/>
          </a:p>
        </p:txBody>
      </p:sp>
      <p:sp>
        <p:nvSpPr>
          <p:cNvPr id="8" name="圆角矩形 7"/>
          <p:cNvSpPr/>
          <p:nvPr/>
        </p:nvSpPr>
        <p:spPr>
          <a:xfrm>
            <a:off x="4509770" y="4222750"/>
            <a:ext cx="3171825" cy="1082675"/>
          </a:xfrm>
          <a:prstGeom prst="roundRect">
            <a:avLst>
              <a:gd name="adj" fmla="val 21583"/>
            </a:avLst>
          </a:prstGeom>
          <a:gradFill>
            <a:gsLst>
              <a:gs pos="0">
                <a:srgbClr val="F08CD8"/>
              </a:gs>
              <a:gs pos="74000">
                <a:srgbClr val="771EA3"/>
              </a:gs>
            </a:gsLst>
            <a:lin ang="166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I</a:t>
            </a:r>
            <a:r>
              <a:rPr b="1"/>
              <a:t>mage </a:t>
            </a:r>
            <a:r>
              <a:rPr lang="en-US" b="1"/>
              <a:t>G</a:t>
            </a:r>
            <a:r>
              <a:rPr b="1"/>
              <a:t>eneration</a:t>
            </a:r>
            <a:endParaRPr b="1"/>
          </a:p>
        </p:txBody>
      </p:sp>
      <p:sp>
        <p:nvSpPr>
          <p:cNvPr id="9" name="圆角矩形 8"/>
          <p:cNvSpPr/>
          <p:nvPr/>
        </p:nvSpPr>
        <p:spPr>
          <a:xfrm>
            <a:off x="4509770" y="5408930"/>
            <a:ext cx="3171825" cy="3406140"/>
          </a:xfrm>
          <a:prstGeom prst="roundRect">
            <a:avLst>
              <a:gd name="adj" fmla="val 9569"/>
            </a:avLst>
          </a:prstGeom>
          <a:gradFill>
            <a:gsLst>
              <a:gs pos="0">
                <a:srgbClr val="F08CD8"/>
              </a:gs>
              <a:gs pos="74000">
                <a:schemeClr val="accent3"/>
              </a:gs>
            </a:gsLst>
            <a:lin ang="61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b="1"/>
              <a:t>Life Log</a:t>
            </a:r>
            <a:endParaRPr b="1"/>
          </a:p>
        </p:txBody>
      </p:sp>
      <p:pic>
        <p:nvPicPr>
          <p:cNvPr id="26" name="图片 25" descr="1N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635" y="-646430"/>
            <a:ext cx="483870" cy="48387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84580" y="-588645"/>
            <a:ext cx="294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Nothingness Domain </a:t>
            </a:r>
            <a:r>
              <a:rPr lang="zh-CN" altLang="en-US">
                <a:solidFill>
                  <a:schemeClr val="bg1"/>
                </a:solidFill>
              </a:rPr>
              <a:t>虚领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0" name="图片 29" descr="Screenshot 2024-10-26 135333"/>
          <p:cNvPicPr>
            <a:picLocks noChangeAspect="1"/>
          </p:cNvPicPr>
          <p:nvPr/>
        </p:nvPicPr>
        <p:blipFill>
          <a:blip r:embed="rId11"/>
          <a:srcRect r="68852"/>
          <a:stretch>
            <a:fillRect/>
          </a:stretch>
        </p:blipFill>
        <p:spPr>
          <a:xfrm>
            <a:off x="5140960" y="-646430"/>
            <a:ext cx="473710" cy="475615"/>
          </a:xfrm>
          <a:prstGeom prst="rect">
            <a:avLst/>
          </a:prstGeom>
        </p:spPr>
      </p:pic>
      <p:pic>
        <p:nvPicPr>
          <p:cNvPr id="31" name="图片 30" descr="Screenshot 2024-10-26 135444"/>
          <p:cNvPicPr>
            <a:picLocks noChangeAspect="1"/>
          </p:cNvPicPr>
          <p:nvPr/>
        </p:nvPicPr>
        <p:blipFill>
          <a:blip r:embed="rId12">
            <a:lum bright="100000" contrast="100000"/>
          </a:blip>
          <a:stretch>
            <a:fillRect/>
          </a:stretch>
        </p:blipFill>
        <p:spPr>
          <a:xfrm>
            <a:off x="5658485" y="-524510"/>
            <a:ext cx="742950" cy="271780"/>
          </a:xfrm>
          <a:prstGeom prst="rect">
            <a:avLst/>
          </a:prstGeom>
        </p:spPr>
      </p:pic>
      <p:pic>
        <p:nvPicPr>
          <p:cNvPr id="32" name="图片 31" descr="mmexport1729922685188"/>
          <p:cNvPicPr>
            <a:picLocks noChangeAspect="1"/>
          </p:cNvPicPr>
          <p:nvPr/>
        </p:nvPicPr>
        <p:blipFill>
          <a:blip r:embed="rId13">
            <a:lum bright="100000" contrast="100000"/>
          </a:blip>
          <a:srcRect l="28663" t="40528" r="29031" b="33796"/>
          <a:stretch>
            <a:fillRect/>
          </a:stretch>
        </p:blipFill>
        <p:spPr>
          <a:xfrm>
            <a:off x="4076065" y="-596265"/>
            <a:ext cx="916940" cy="41783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205345" y="-62674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8" name="图片 37" descr="Screenshot 2024-11-01 2317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70675" y="-654685"/>
            <a:ext cx="483870" cy="483870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/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730250" y="-2517775"/>
            <a:ext cx="107505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7200" b="1">
                <a:solidFill>
                  <a:schemeClr val="bg1"/>
                </a:solidFill>
              </a:rPr>
              <a:t>Visual AI</a:t>
            </a:r>
            <a:endParaRPr sz="7200" b="1">
              <a:solidFill>
                <a:schemeClr val="bg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159885" y="-1318895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321550" y="-965200"/>
            <a:ext cx="360000" cy="36000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472940" y="-965200"/>
            <a:ext cx="2849245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Search/Tools/AI/V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20" name="图片 19" descr="天线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5845" y="6016625"/>
            <a:ext cx="270000" cy="270000"/>
          </a:xfrm>
          <a:prstGeom prst="rect">
            <a:avLst/>
          </a:prstGeom>
        </p:spPr>
      </p:pic>
      <p:pic>
        <p:nvPicPr>
          <p:cNvPr id="21" name="图片 20" descr="放大镜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4830" y="6016625"/>
            <a:ext cx="270000" cy="270000"/>
          </a:xfrm>
          <a:prstGeom prst="rect">
            <a:avLst/>
          </a:prstGeom>
        </p:spPr>
      </p:pic>
      <p:pic>
        <p:nvPicPr>
          <p:cNvPr id="22" name="图片 21" descr="年龄-青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1270" y="6016625"/>
            <a:ext cx="270000" cy="270000"/>
          </a:xfrm>
          <a:prstGeom prst="rect">
            <a:avLst/>
          </a:prstGeom>
        </p:spPr>
      </p:pic>
      <p:pic>
        <p:nvPicPr>
          <p:cNvPr id="23" name="图片 22" descr="头像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7235" y="6016625"/>
            <a:ext cx="270000" cy="270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509770" y="-400050"/>
            <a:ext cx="1510030" cy="126682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771EA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P</a:t>
            </a:r>
            <a:r>
              <a:rPr b="1"/>
              <a:t>hoto editing</a:t>
            </a:r>
            <a:endParaRPr b="1"/>
          </a:p>
        </p:txBody>
      </p:sp>
      <p:sp>
        <p:nvSpPr>
          <p:cNvPr id="5" name="圆角矩形 4"/>
          <p:cNvSpPr/>
          <p:nvPr/>
        </p:nvSpPr>
        <p:spPr>
          <a:xfrm>
            <a:off x="6191250" y="-400050"/>
            <a:ext cx="1490345" cy="1266825"/>
          </a:xfrm>
          <a:prstGeom prst="roundRect">
            <a:avLst/>
          </a:prstGeom>
          <a:gradFill>
            <a:gsLst>
              <a:gs pos="32000">
                <a:srgbClr val="771EA3"/>
              </a:gs>
              <a:gs pos="100000">
                <a:schemeClr val="tx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GItI</a:t>
            </a:r>
            <a:endParaRPr lang="en-US" b="1"/>
          </a:p>
        </p:txBody>
      </p:sp>
      <p:sp>
        <p:nvSpPr>
          <p:cNvPr id="8" name="圆角矩形 7"/>
          <p:cNvSpPr/>
          <p:nvPr/>
        </p:nvSpPr>
        <p:spPr>
          <a:xfrm>
            <a:off x="4509770" y="993775"/>
            <a:ext cx="3171825" cy="1082675"/>
          </a:xfrm>
          <a:prstGeom prst="roundRect">
            <a:avLst>
              <a:gd name="adj" fmla="val 21583"/>
            </a:avLst>
          </a:prstGeom>
          <a:gradFill>
            <a:gsLst>
              <a:gs pos="0">
                <a:srgbClr val="F08CD8"/>
              </a:gs>
              <a:gs pos="74000">
                <a:srgbClr val="771EA3"/>
              </a:gs>
            </a:gsLst>
            <a:lin ang="166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I</a:t>
            </a:r>
            <a:r>
              <a:rPr b="1"/>
              <a:t>mage </a:t>
            </a:r>
            <a:r>
              <a:rPr lang="en-US" b="1"/>
              <a:t>G</a:t>
            </a:r>
            <a:r>
              <a:rPr b="1"/>
              <a:t>eneration</a:t>
            </a:r>
            <a:endParaRPr b="1"/>
          </a:p>
        </p:txBody>
      </p:sp>
      <p:sp>
        <p:nvSpPr>
          <p:cNvPr id="9" name="圆角矩形 8"/>
          <p:cNvSpPr/>
          <p:nvPr/>
        </p:nvSpPr>
        <p:spPr>
          <a:xfrm>
            <a:off x="4509770" y="2179955"/>
            <a:ext cx="3171825" cy="3406140"/>
          </a:xfrm>
          <a:prstGeom prst="roundRect">
            <a:avLst>
              <a:gd name="adj" fmla="val 9569"/>
            </a:avLst>
          </a:prstGeom>
          <a:gradFill>
            <a:gsLst>
              <a:gs pos="0">
                <a:srgbClr val="F08CD8"/>
              </a:gs>
              <a:gs pos="74000">
                <a:schemeClr val="accent3"/>
              </a:gs>
            </a:gsLst>
            <a:lin ang="61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b="1"/>
              <a:t>Life Log</a:t>
            </a:r>
            <a:endParaRPr b="1"/>
          </a:p>
        </p:txBody>
      </p:sp>
      <p:pic>
        <p:nvPicPr>
          <p:cNvPr id="26" name="图片 25" descr="1N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635" y="-646430"/>
            <a:ext cx="483870" cy="48387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84580" y="-588645"/>
            <a:ext cx="294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Nothingness Domain </a:t>
            </a:r>
            <a:r>
              <a:rPr lang="zh-CN" altLang="en-US">
                <a:solidFill>
                  <a:schemeClr val="bg1"/>
                </a:solidFill>
              </a:rPr>
              <a:t>虚领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0" name="图片 29" descr="Screenshot 2024-10-26 135333"/>
          <p:cNvPicPr>
            <a:picLocks noChangeAspect="1"/>
          </p:cNvPicPr>
          <p:nvPr/>
        </p:nvPicPr>
        <p:blipFill>
          <a:blip r:embed="rId11"/>
          <a:srcRect r="68852"/>
          <a:stretch>
            <a:fillRect/>
          </a:stretch>
        </p:blipFill>
        <p:spPr>
          <a:xfrm>
            <a:off x="5140960" y="-646430"/>
            <a:ext cx="473710" cy="475615"/>
          </a:xfrm>
          <a:prstGeom prst="rect">
            <a:avLst/>
          </a:prstGeom>
        </p:spPr>
      </p:pic>
      <p:pic>
        <p:nvPicPr>
          <p:cNvPr id="31" name="图片 30" descr="Screenshot 2024-10-26 135444"/>
          <p:cNvPicPr>
            <a:picLocks noChangeAspect="1"/>
          </p:cNvPicPr>
          <p:nvPr/>
        </p:nvPicPr>
        <p:blipFill>
          <a:blip r:embed="rId12">
            <a:lum bright="100000" contrast="100000"/>
          </a:blip>
          <a:stretch>
            <a:fillRect/>
          </a:stretch>
        </p:blipFill>
        <p:spPr>
          <a:xfrm>
            <a:off x="5658485" y="-524510"/>
            <a:ext cx="742950" cy="271780"/>
          </a:xfrm>
          <a:prstGeom prst="rect">
            <a:avLst/>
          </a:prstGeom>
        </p:spPr>
      </p:pic>
      <p:pic>
        <p:nvPicPr>
          <p:cNvPr id="32" name="图片 31" descr="mmexport1729922685188"/>
          <p:cNvPicPr>
            <a:picLocks noChangeAspect="1"/>
          </p:cNvPicPr>
          <p:nvPr/>
        </p:nvPicPr>
        <p:blipFill>
          <a:blip r:embed="rId13">
            <a:lum bright="100000" contrast="100000"/>
          </a:blip>
          <a:srcRect l="28663" t="40528" r="29031" b="33796"/>
          <a:stretch>
            <a:fillRect/>
          </a:stretch>
        </p:blipFill>
        <p:spPr>
          <a:xfrm>
            <a:off x="4076065" y="-596265"/>
            <a:ext cx="916940" cy="41783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205345" y="-62674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8" name="图片 37" descr="Screenshot 2024-11-01 2317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70675" y="-654685"/>
            <a:ext cx="483870" cy="48387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159885" y="7207250"/>
            <a:ext cx="3171825" cy="1082675"/>
          </a:xfrm>
          <a:prstGeom prst="roundRect">
            <a:avLst>
              <a:gd name="adj" fmla="val 21583"/>
            </a:avLst>
          </a:prstGeom>
          <a:gradFill>
            <a:gsLst>
              <a:gs pos="0">
                <a:schemeClr val="accent3"/>
              </a:gs>
              <a:gs pos="100000">
                <a:srgbClr val="771EA3"/>
              </a:gs>
            </a:gsLst>
            <a:lin ang="492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AI XDR</a:t>
            </a:r>
            <a:endParaRPr lang="en-US" b="1"/>
          </a:p>
        </p:txBody>
      </p:sp>
      <p:sp>
        <p:nvSpPr>
          <p:cNvPr id="4" name="圆角矩形 3"/>
          <p:cNvSpPr/>
          <p:nvPr/>
        </p:nvSpPr>
        <p:spPr>
          <a:xfrm>
            <a:off x="4149725" y="7207250"/>
            <a:ext cx="3171825" cy="3495675"/>
          </a:xfrm>
          <a:prstGeom prst="roundRect">
            <a:avLst>
              <a:gd name="adj" fmla="val 10370"/>
            </a:avLst>
          </a:prstGeom>
          <a:gradFill>
            <a:gsLst>
              <a:gs pos="0">
                <a:srgbClr val="F08CD8"/>
              </a:gs>
              <a:gs pos="100000">
                <a:schemeClr val="accent6">
                  <a:lumMod val="75000"/>
                </a:schemeClr>
              </a:gs>
            </a:gsLst>
            <a:lin ang="492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AI </a:t>
            </a:r>
            <a:r>
              <a:rPr lang="zh-CN" altLang="en-US" b="1"/>
              <a:t>Picture live</a:t>
            </a:r>
            <a:endParaRPr lang="zh-CN" altLang="en-US" b="1"/>
          </a:p>
        </p:txBody>
      </p:sp>
      <p:sp>
        <p:nvSpPr>
          <p:cNvPr id="10" name="圆角矩形 9"/>
          <p:cNvSpPr/>
          <p:nvPr/>
        </p:nvSpPr>
        <p:spPr>
          <a:xfrm>
            <a:off x="4149725" y="8165465"/>
            <a:ext cx="3171825" cy="1386840"/>
          </a:xfrm>
          <a:prstGeom prst="roundRect">
            <a:avLst>
              <a:gd name="adj" fmla="val 18818"/>
            </a:avLst>
          </a:prstGeom>
          <a:gradFill>
            <a:gsLst>
              <a:gs pos="0">
                <a:schemeClr val="accent6"/>
              </a:gs>
              <a:gs pos="99000">
                <a:srgbClr val="771EA3"/>
              </a:gs>
            </a:gsLst>
            <a:lin ang="169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AI </a:t>
            </a:r>
            <a:r>
              <a:rPr lang="zh-CN" altLang="en-US" b="1"/>
              <a:t>Image Recognition</a:t>
            </a:r>
            <a:endParaRPr lang="zh-CN" altLang="en-US" b="1"/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/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720725" y="2842260"/>
            <a:ext cx="107505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7200" b="1">
                <a:solidFill>
                  <a:schemeClr val="bg1"/>
                </a:solidFill>
              </a:rPr>
              <a:t>Visual AI</a:t>
            </a:r>
            <a:endParaRPr sz="7200" b="1">
              <a:solidFill>
                <a:schemeClr val="bg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-5060950" y="-1318895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899285" y="-965200"/>
            <a:ext cx="360000" cy="36000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-4747895" y="-965200"/>
            <a:ext cx="2849245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Search/Tools/AI/V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20" name="图片 19" descr="天线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64990" y="6016625"/>
            <a:ext cx="270000" cy="270000"/>
          </a:xfrm>
          <a:prstGeom prst="rect">
            <a:avLst/>
          </a:prstGeom>
        </p:spPr>
      </p:pic>
      <p:pic>
        <p:nvPicPr>
          <p:cNvPr id="21" name="图片 20" descr="放大镜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596005" y="6016625"/>
            <a:ext cx="270000" cy="270000"/>
          </a:xfrm>
          <a:prstGeom prst="rect">
            <a:avLst/>
          </a:prstGeom>
        </p:spPr>
      </p:pic>
      <p:pic>
        <p:nvPicPr>
          <p:cNvPr id="22" name="图片 21" descr="年龄-青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869565" y="6016625"/>
            <a:ext cx="270000" cy="270000"/>
          </a:xfrm>
          <a:prstGeom prst="rect">
            <a:avLst/>
          </a:prstGeom>
        </p:spPr>
      </p:pic>
      <p:pic>
        <p:nvPicPr>
          <p:cNvPr id="23" name="图片 22" descr="头像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133600" y="6016625"/>
            <a:ext cx="270000" cy="270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508635" y="412750"/>
            <a:ext cx="1510030" cy="126682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771EA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P</a:t>
            </a:r>
            <a:r>
              <a:rPr b="1"/>
              <a:t>hoto editing</a:t>
            </a:r>
            <a:endParaRPr b="1"/>
          </a:p>
        </p:txBody>
      </p:sp>
      <p:sp>
        <p:nvSpPr>
          <p:cNvPr id="5" name="圆角矩形 4"/>
          <p:cNvSpPr/>
          <p:nvPr/>
        </p:nvSpPr>
        <p:spPr>
          <a:xfrm>
            <a:off x="2127250" y="412750"/>
            <a:ext cx="1490345" cy="1266825"/>
          </a:xfrm>
          <a:prstGeom prst="roundRect">
            <a:avLst/>
          </a:prstGeom>
          <a:gradFill>
            <a:gsLst>
              <a:gs pos="32000">
                <a:srgbClr val="771EA3"/>
              </a:gs>
              <a:gs pos="100000">
                <a:schemeClr val="tx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GItI</a:t>
            </a:r>
            <a:endParaRPr lang="en-US" b="1"/>
          </a:p>
        </p:txBody>
      </p:sp>
      <p:sp>
        <p:nvSpPr>
          <p:cNvPr id="8" name="圆角矩形 7"/>
          <p:cNvSpPr/>
          <p:nvPr/>
        </p:nvSpPr>
        <p:spPr>
          <a:xfrm>
            <a:off x="508635" y="1819275"/>
            <a:ext cx="3171825" cy="1082675"/>
          </a:xfrm>
          <a:prstGeom prst="roundRect">
            <a:avLst>
              <a:gd name="adj" fmla="val 21583"/>
            </a:avLst>
          </a:prstGeom>
          <a:gradFill>
            <a:gsLst>
              <a:gs pos="0">
                <a:srgbClr val="F08CD8"/>
              </a:gs>
              <a:gs pos="74000">
                <a:srgbClr val="771EA3"/>
              </a:gs>
            </a:gsLst>
            <a:lin ang="166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AI XDR</a:t>
            </a:r>
            <a:endParaRPr lang="en-US" b="1"/>
          </a:p>
        </p:txBody>
      </p:sp>
      <p:pic>
        <p:nvPicPr>
          <p:cNvPr id="26" name="图片 25" descr="1N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635" y="-646430"/>
            <a:ext cx="483870" cy="48387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84580" y="-588645"/>
            <a:ext cx="294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Nothingness Domain </a:t>
            </a:r>
            <a:r>
              <a:rPr lang="zh-CN" altLang="en-US">
                <a:solidFill>
                  <a:schemeClr val="bg1"/>
                </a:solidFill>
              </a:rPr>
              <a:t>虚领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0" name="图片 29" descr="Screenshot 2024-10-26 135333"/>
          <p:cNvPicPr>
            <a:picLocks noChangeAspect="1"/>
          </p:cNvPicPr>
          <p:nvPr/>
        </p:nvPicPr>
        <p:blipFill>
          <a:blip r:embed="rId11"/>
          <a:srcRect r="68852"/>
          <a:stretch>
            <a:fillRect/>
          </a:stretch>
        </p:blipFill>
        <p:spPr>
          <a:xfrm>
            <a:off x="5140960" y="-646430"/>
            <a:ext cx="473710" cy="475615"/>
          </a:xfrm>
          <a:prstGeom prst="rect">
            <a:avLst/>
          </a:prstGeom>
        </p:spPr>
      </p:pic>
      <p:pic>
        <p:nvPicPr>
          <p:cNvPr id="31" name="图片 30" descr="Screenshot 2024-10-26 135444"/>
          <p:cNvPicPr>
            <a:picLocks noChangeAspect="1"/>
          </p:cNvPicPr>
          <p:nvPr/>
        </p:nvPicPr>
        <p:blipFill>
          <a:blip r:embed="rId12">
            <a:lum bright="100000" contrast="100000"/>
          </a:blip>
          <a:stretch>
            <a:fillRect/>
          </a:stretch>
        </p:blipFill>
        <p:spPr>
          <a:xfrm>
            <a:off x="5658485" y="-524510"/>
            <a:ext cx="742950" cy="271780"/>
          </a:xfrm>
          <a:prstGeom prst="rect">
            <a:avLst/>
          </a:prstGeom>
        </p:spPr>
      </p:pic>
      <p:pic>
        <p:nvPicPr>
          <p:cNvPr id="32" name="图片 31" descr="mmexport1729922685188"/>
          <p:cNvPicPr>
            <a:picLocks noChangeAspect="1"/>
          </p:cNvPicPr>
          <p:nvPr/>
        </p:nvPicPr>
        <p:blipFill>
          <a:blip r:embed="rId13">
            <a:lum bright="100000" contrast="100000"/>
          </a:blip>
          <a:srcRect l="28663" t="40528" r="29031" b="33796"/>
          <a:stretch>
            <a:fillRect/>
          </a:stretch>
        </p:blipFill>
        <p:spPr>
          <a:xfrm>
            <a:off x="4076065" y="-596265"/>
            <a:ext cx="916940" cy="41783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205345" y="-62674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8" name="图片 37" descr="Screenshot 2024-11-01 2317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70675" y="-654685"/>
            <a:ext cx="483870" cy="48387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08635" y="3041650"/>
            <a:ext cx="3171825" cy="3495675"/>
          </a:xfrm>
          <a:prstGeom prst="roundRect">
            <a:avLst>
              <a:gd name="adj" fmla="val 10370"/>
            </a:avLst>
          </a:prstGeom>
          <a:gradFill>
            <a:gsLst>
              <a:gs pos="0">
                <a:srgbClr val="F08CD8"/>
              </a:gs>
              <a:gs pos="100000">
                <a:schemeClr val="accent6">
                  <a:lumMod val="75000"/>
                </a:schemeClr>
              </a:gs>
            </a:gsLst>
            <a:lin ang="492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AI </a:t>
            </a:r>
            <a:r>
              <a:rPr lang="zh-CN" altLang="en-US" b="1"/>
              <a:t>Picture live</a:t>
            </a:r>
            <a:endParaRPr lang="zh-CN" altLang="en-US" b="1"/>
          </a:p>
        </p:txBody>
      </p:sp>
      <p:sp>
        <p:nvSpPr>
          <p:cNvPr id="10" name="圆角矩形 9"/>
          <p:cNvSpPr/>
          <p:nvPr/>
        </p:nvSpPr>
        <p:spPr>
          <a:xfrm>
            <a:off x="8712835" y="5142865"/>
            <a:ext cx="3171825" cy="1386840"/>
          </a:xfrm>
          <a:prstGeom prst="roundRect">
            <a:avLst>
              <a:gd name="adj" fmla="val 18818"/>
            </a:avLst>
          </a:prstGeom>
          <a:gradFill>
            <a:gsLst>
              <a:gs pos="0">
                <a:schemeClr val="accent6"/>
              </a:gs>
              <a:gs pos="99000">
                <a:srgbClr val="771EA3"/>
              </a:gs>
            </a:gsLst>
            <a:lin ang="169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AI </a:t>
            </a:r>
            <a:r>
              <a:rPr lang="zh-CN" altLang="en-US" b="1"/>
              <a:t>Image Recognition</a:t>
            </a:r>
            <a:endParaRPr lang="zh-CN" altLang="en-US" b="1"/>
          </a:p>
        </p:txBody>
      </p:sp>
      <p:sp>
        <p:nvSpPr>
          <p:cNvPr id="2" name="圆角矩形 1"/>
          <p:cNvSpPr/>
          <p:nvPr/>
        </p:nvSpPr>
        <p:spPr>
          <a:xfrm>
            <a:off x="8712835" y="3939540"/>
            <a:ext cx="3171825" cy="1082675"/>
          </a:xfrm>
          <a:prstGeom prst="roundRect">
            <a:avLst>
              <a:gd name="adj" fmla="val 21583"/>
            </a:avLst>
          </a:prstGeom>
          <a:gradFill>
            <a:gsLst>
              <a:gs pos="0">
                <a:schemeClr val="accent3"/>
              </a:gs>
              <a:gs pos="100000">
                <a:srgbClr val="771EA3"/>
              </a:gs>
            </a:gsLst>
            <a:lin ang="492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>
                <a:sym typeface="+mn-ea"/>
              </a:rPr>
              <a:t>I</a:t>
            </a:r>
            <a:r>
              <a:rPr b="1">
                <a:sym typeface="+mn-ea"/>
              </a:rPr>
              <a:t>mage </a:t>
            </a:r>
            <a:r>
              <a:rPr lang="en-US" b="1">
                <a:sym typeface="+mn-ea"/>
              </a:rPr>
              <a:t>G</a:t>
            </a:r>
            <a:r>
              <a:rPr b="1">
                <a:sym typeface="+mn-ea"/>
              </a:rPr>
              <a:t>eneration</a:t>
            </a:r>
            <a:endParaRPr lang="en-US" b="1"/>
          </a:p>
        </p:txBody>
      </p:sp>
      <p:sp>
        <p:nvSpPr>
          <p:cNvPr id="9" name="圆角矩形 8"/>
          <p:cNvSpPr/>
          <p:nvPr/>
        </p:nvSpPr>
        <p:spPr>
          <a:xfrm>
            <a:off x="8712835" y="412750"/>
            <a:ext cx="3171825" cy="3406140"/>
          </a:xfrm>
          <a:prstGeom prst="roundRect">
            <a:avLst>
              <a:gd name="adj" fmla="val 9569"/>
            </a:avLst>
          </a:prstGeom>
          <a:gradFill>
            <a:gsLst>
              <a:gs pos="0">
                <a:srgbClr val="F08CD8"/>
              </a:gs>
              <a:gs pos="74000">
                <a:schemeClr val="accent3"/>
              </a:gs>
            </a:gsLst>
            <a:lin ang="61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b="1"/>
              <a:t>Life Log</a:t>
            </a:r>
            <a:endParaRPr b="1"/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1431925" y="2275840"/>
            <a:ext cx="91967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7200" b="1">
                <a:sym typeface="+mn-ea"/>
              </a:rPr>
              <a:t>Now back to  </a:t>
            </a:r>
            <a:r>
              <a:rPr lang="en-US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en-US" sz="7200" b="1">
              <a:sym typeface="+mn-ea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-3625215" y="412750"/>
            <a:ext cx="1510030" cy="126682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771EA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P</a:t>
            </a:r>
            <a:r>
              <a:rPr b="1"/>
              <a:t>hoto editing</a:t>
            </a:r>
            <a:endParaRPr b="1"/>
          </a:p>
        </p:txBody>
      </p:sp>
      <p:sp>
        <p:nvSpPr>
          <p:cNvPr id="28" name="圆角矩形 27"/>
          <p:cNvSpPr/>
          <p:nvPr/>
        </p:nvSpPr>
        <p:spPr>
          <a:xfrm>
            <a:off x="-2006600" y="412750"/>
            <a:ext cx="1490345" cy="1266825"/>
          </a:xfrm>
          <a:prstGeom prst="roundRect">
            <a:avLst/>
          </a:prstGeom>
          <a:gradFill>
            <a:gsLst>
              <a:gs pos="32000">
                <a:srgbClr val="771EA3"/>
              </a:gs>
              <a:gs pos="100000">
                <a:schemeClr val="tx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GItI</a:t>
            </a:r>
            <a:endParaRPr lang="en-US" b="1"/>
          </a:p>
        </p:txBody>
      </p:sp>
      <p:sp>
        <p:nvSpPr>
          <p:cNvPr id="29" name="圆角矩形 28"/>
          <p:cNvSpPr/>
          <p:nvPr/>
        </p:nvSpPr>
        <p:spPr>
          <a:xfrm>
            <a:off x="-3625215" y="1819275"/>
            <a:ext cx="3171825" cy="1082675"/>
          </a:xfrm>
          <a:prstGeom prst="roundRect">
            <a:avLst>
              <a:gd name="adj" fmla="val 21583"/>
            </a:avLst>
          </a:prstGeom>
          <a:gradFill>
            <a:gsLst>
              <a:gs pos="0">
                <a:srgbClr val="F08CD8"/>
              </a:gs>
              <a:gs pos="74000">
                <a:srgbClr val="771EA3"/>
              </a:gs>
            </a:gsLst>
            <a:lin ang="166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AI XDR</a:t>
            </a:r>
            <a:endParaRPr lang="en-US" b="1"/>
          </a:p>
        </p:txBody>
      </p:sp>
      <p:sp>
        <p:nvSpPr>
          <p:cNvPr id="30" name="圆角矩形 29"/>
          <p:cNvSpPr/>
          <p:nvPr/>
        </p:nvSpPr>
        <p:spPr>
          <a:xfrm>
            <a:off x="-3625215" y="3041650"/>
            <a:ext cx="3171825" cy="3495675"/>
          </a:xfrm>
          <a:prstGeom prst="roundRect">
            <a:avLst>
              <a:gd name="adj" fmla="val 10370"/>
            </a:avLst>
          </a:prstGeom>
          <a:gradFill>
            <a:gsLst>
              <a:gs pos="0">
                <a:srgbClr val="F08CD8"/>
              </a:gs>
              <a:gs pos="100000">
                <a:schemeClr val="accent6">
                  <a:lumMod val="75000"/>
                </a:schemeClr>
              </a:gs>
            </a:gsLst>
            <a:lin ang="492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AI </a:t>
            </a:r>
            <a:r>
              <a:rPr lang="zh-CN" altLang="en-US" b="1"/>
              <a:t>Picture live</a:t>
            </a:r>
            <a:endParaRPr lang="zh-CN" altLang="en-US" b="1"/>
          </a:p>
        </p:txBody>
      </p:sp>
      <p:sp>
        <p:nvSpPr>
          <p:cNvPr id="31" name="圆角矩形 30"/>
          <p:cNvSpPr/>
          <p:nvPr/>
        </p:nvSpPr>
        <p:spPr>
          <a:xfrm>
            <a:off x="12870815" y="5162550"/>
            <a:ext cx="3171825" cy="1386840"/>
          </a:xfrm>
          <a:prstGeom prst="roundRect">
            <a:avLst>
              <a:gd name="adj" fmla="val 18818"/>
            </a:avLst>
          </a:prstGeom>
          <a:gradFill>
            <a:gsLst>
              <a:gs pos="0">
                <a:schemeClr val="accent6"/>
              </a:gs>
              <a:gs pos="99000">
                <a:srgbClr val="771EA3"/>
              </a:gs>
            </a:gsLst>
            <a:lin ang="169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/>
              <a:t>AI </a:t>
            </a:r>
            <a:r>
              <a:rPr lang="zh-CN" altLang="en-US" b="1"/>
              <a:t>Image Recognition</a:t>
            </a:r>
            <a:endParaRPr lang="zh-CN" altLang="en-US" b="1"/>
          </a:p>
        </p:txBody>
      </p:sp>
      <p:sp>
        <p:nvSpPr>
          <p:cNvPr id="32" name="圆角矩形 31"/>
          <p:cNvSpPr/>
          <p:nvPr/>
        </p:nvSpPr>
        <p:spPr>
          <a:xfrm>
            <a:off x="12870815" y="3959225"/>
            <a:ext cx="3171825" cy="1082675"/>
          </a:xfrm>
          <a:prstGeom prst="roundRect">
            <a:avLst>
              <a:gd name="adj" fmla="val 21583"/>
            </a:avLst>
          </a:prstGeom>
          <a:gradFill>
            <a:gsLst>
              <a:gs pos="0">
                <a:schemeClr val="accent3"/>
              </a:gs>
              <a:gs pos="100000">
                <a:srgbClr val="771EA3"/>
              </a:gs>
            </a:gsLst>
            <a:lin ang="492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lang="en-US" b="1">
                <a:sym typeface="+mn-ea"/>
              </a:rPr>
              <a:t>I</a:t>
            </a:r>
            <a:r>
              <a:rPr b="1">
                <a:sym typeface="+mn-ea"/>
              </a:rPr>
              <a:t>mage </a:t>
            </a:r>
            <a:r>
              <a:rPr lang="en-US" b="1">
                <a:sym typeface="+mn-ea"/>
              </a:rPr>
              <a:t>G</a:t>
            </a:r>
            <a:r>
              <a:rPr b="1">
                <a:sym typeface="+mn-ea"/>
              </a:rPr>
              <a:t>eneration</a:t>
            </a:r>
            <a:endParaRPr lang="en-US" b="1"/>
          </a:p>
        </p:txBody>
      </p:sp>
      <p:sp>
        <p:nvSpPr>
          <p:cNvPr id="33" name="圆角矩形 32"/>
          <p:cNvSpPr/>
          <p:nvPr/>
        </p:nvSpPr>
        <p:spPr>
          <a:xfrm>
            <a:off x="12870815" y="432435"/>
            <a:ext cx="3171825" cy="3406140"/>
          </a:xfrm>
          <a:prstGeom prst="roundRect">
            <a:avLst>
              <a:gd name="adj" fmla="val 9569"/>
            </a:avLst>
          </a:prstGeom>
          <a:gradFill>
            <a:gsLst>
              <a:gs pos="0">
                <a:srgbClr val="F08CD8"/>
              </a:gs>
              <a:gs pos="74000">
                <a:schemeClr val="accent3"/>
              </a:gs>
            </a:gsLst>
            <a:lin ang="61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l"/>
            <a:r>
              <a:rPr b="1"/>
              <a:t>Life Log</a:t>
            </a:r>
            <a:endParaRPr b="1"/>
          </a:p>
        </p:txBody>
      </p:sp>
      <p:sp>
        <p:nvSpPr>
          <p:cNvPr id="34" name="文本框 33"/>
          <p:cNvSpPr txBox="1"/>
          <p:nvPr/>
        </p:nvSpPr>
        <p:spPr>
          <a:xfrm>
            <a:off x="720725" y="-1729740"/>
            <a:ext cx="107505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7200" b="1">
                <a:solidFill>
                  <a:schemeClr val="bg1"/>
                </a:solidFill>
              </a:rPr>
              <a:t>Visual AI</a:t>
            </a:r>
            <a:endParaRPr sz="7200" b="1">
              <a:solidFill>
                <a:schemeClr val="bg1"/>
              </a:solidFill>
            </a:endParaRPr>
          </a:p>
        </p:txBody>
      </p:sp>
      <p:pic>
        <p:nvPicPr>
          <p:cNvPr id="36" name="图片 35" descr="1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35" y="432435"/>
            <a:ext cx="483870" cy="48387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084580" y="490220"/>
            <a:ext cx="294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Nothingness Domain </a:t>
            </a:r>
            <a:r>
              <a:rPr lang="zh-CN" altLang="en-US">
                <a:solidFill>
                  <a:schemeClr val="tx1"/>
                </a:solidFill>
              </a:rPr>
              <a:t>虚领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8" name="图片 37" descr="Screenshot 2024-10-26 135333"/>
          <p:cNvPicPr>
            <a:picLocks noChangeAspect="1"/>
          </p:cNvPicPr>
          <p:nvPr/>
        </p:nvPicPr>
        <p:blipFill>
          <a:blip r:embed="rId2"/>
          <a:srcRect r="68852"/>
          <a:stretch>
            <a:fillRect/>
          </a:stretch>
        </p:blipFill>
        <p:spPr>
          <a:xfrm>
            <a:off x="5140960" y="432435"/>
            <a:ext cx="473710" cy="475615"/>
          </a:xfrm>
          <a:prstGeom prst="rect">
            <a:avLst/>
          </a:prstGeom>
        </p:spPr>
      </p:pic>
      <p:pic>
        <p:nvPicPr>
          <p:cNvPr id="39" name="图片 38" descr="Screenshot 2024-10-26 135444"/>
          <p:cNvPicPr>
            <a:picLocks noChangeAspect="1"/>
          </p:cNvPicPr>
          <p:nvPr/>
        </p:nvPicPr>
        <p:blipFill>
          <a:blip r:embed="rId3">
            <a:lum bright="64000" contrast="100000"/>
          </a:blip>
          <a:stretch>
            <a:fillRect/>
          </a:stretch>
        </p:blipFill>
        <p:spPr>
          <a:xfrm>
            <a:off x="5658485" y="554355"/>
            <a:ext cx="742950" cy="271780"/>
          </a:xfrm>
          <a:prstGeom prst="rect">
            <a:avLst/>
          </a:prstGeom>
        </p:spPr>
      </p:pic>
      <p:pic>
        <p:nvPicPr>
          <p:cNvPr id="40" name="图片 39" descr="mmexport1729922685188"/>
          <p:cNvPicPr>
            <a:picLocks noChangeAspect="1"/>
          </p:cNvPicPr>
          <p:nvPr/>
        </p:nvPicPr>
        <p:blipFill>
          <a:blip r:embed="rId4">
            <a:lum bright="-100000" contrast="100000"/>
          </a:blip>
          <a:srcRect l="28663" t="40528" r="29031" b="33796"/>
          <a:stretch>
            <a:fillRect/>
          </a:stretch>
        </p:blipFill>
        <p:spPr>
          <a:xfrm>
            <a:off x="4076065" y="482600"/>
            <a:ext cx="916940" cy="41783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720534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675" y="424180"/>
            <a:ext cx="483870" cy="48387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59435" y="1126490"/>
            <a:ext cx="6396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olidFill>
                  <a:schemeClr val="tx1"/>
                </a:solidFill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929765" y="2829560"/>
            <a:ext cx="83324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Why “</a:t>
            </a:r>
            <a:r>
              <a:rPr lang="en-US" altLang="zh-CN" sz="7200" b="1">
                <a:noFill/>
                <a:sym typeface="+mn-ea"/>
              </a:rPr>
              <a:t>ShutterUp</a:t>
            </a:r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”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1080" y="2829560"/>
            <a:ext cx="34664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56245" y="2829560"/>
            <a:ext cx="14420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Up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59435" y="1126490"/>
            <a:ext cx="6396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olidFill>
                  <a:schemeClr val="tx1"/>
                </a:solidFill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66115" y="2128520"/>
            <a:ext cx="34664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55790" y="2128520"/>
            <a:ext cx="14420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Up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sym typeface="+mn-ea"/>
              </a:rPr>
              <a:t>Why “ShutterUp”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669415" y="2879725"/>
            <a:ext cx="88538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7200" b="1">
                <a:solidFill>
                  <a:schemeClr val="tx1"/>
                </a:solidFill>
              </a:rPr>
              <a:t>We have something</a:t>
            </a:r>
            <a:endParaRPr lang="en-US" sz="7200" b="1">
              <a:solidFill>
                <a:schemeClr val="tx1"/>
              </a:solidFill>
            </a:endParaRPr>
          </a:p>
        </p:txBody>
      </p:sp>
      <p:pic>
        <p:nvPicPr>
          <p:cNvPr id="28" name="图片 27" descr="Screenshot 2024-11-01 231748"/>
          <p:cNvPicPr>
            <a:picLocks noChangeAspect="1"/>
          </p:cNvPicPr>
          <p:nvPr/>
        </p:nvPicPr>
        <p:blipFill>
          <a:blip r:embed="rId19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444500"/>
            <a:ext cx="513080" cy="5943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27455" y="51625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59435" y="1126490"/>
            <a:ext cx="6396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olidFill>
                  <a:schemeClr val="tx1"/>
                </a:solidFill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66115" y="2128520"/>
            <a:ext cx="34664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55790" y="2128520"/>
            <a:ext cx="14420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Up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sym typeface="+mn-ea"/>
              </a:rPr>
              <a:t>Why “ShutterUp”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6115" y="3327400"/>
            <a:ext cx="406400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The </a:t>
            </a:r>
            <a:r>
              <a:rPr lang="zh-CN" altLang="en-US" b="1"/>
              <a:t>shutter</a:t>
            </a:r>
            <a:r>
              <a:rPr lang="zh-CN" altLang="en-US"/>
              <a:t> is a </a:t>
            </a:r>
            <a:r>
              <a:rPr lang="zh-CN" altLang="en-US" b="1"/>
              <a:t>mechanical or electronic device</a:t>
            </a:r>
            <a:r>
              <a:rPr lang="zh-CN" altLang="en-US"/>
              <a:t> in </a:t>
            </a:r>
            <a:r>
              <a:rPr lang="zh-CN" altLang="en-US" b="1"/>
              <a:t>cameras</a:t>
            </a:r>
            <a:r>
              <a:rPr lang="zh-CN" altLang="en-US"/>
              <a:t> that controls the </a:t>
            </a:r>
            <a:r>
              <a:rPr lang="zh-CN" altLang="en-US" b="1"/>
              <a:t>exposure time</a:t>
            </a:r>
            <a:r>
              <a:rPr lang="zh-CN" altLang="en-US"/>
              <a:t>. When the shutter button on the camera is pressed, the shutter quickly opens and closes, allowing light to shine onto the camera's sensor for a certain period, thus </a:t>
            </a:r>
            <a:r>
              <a:rPr lang="zh-CN" altLang="en-US" b="1"/>
              <a:t>capturing the image</a:t>
            </a:r>
            <a:r>
              <a:rPr lang="zh-CN" altLang="en-US"/>
              <a:t>. In simple terms, the shutter </a:t>
            </a:r>
            <a:r>
              <a:rPr lang="zh-CN" altLang="en-US" b="1"/>
              <a:t>acts like the "eyelid"</a:t>
            </a:r>
            <a:r>
              <a:rPr lang="zh-CN" altLang="en-US"/>
              <a:t> that controls the opening and closing of the </a:t>
            </a:r>
            <a:r>
              <a:rPr lang="zh-CN" altLang="en-US" b="1"/>
              <a:t>camera's "eye"</a:t>
            </a:r>
            <a:r>
              <a:rPr lang="zh-CN" altLang="en-US"/>
              <a:t>.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55790" y="3327400"/>
            <a:ext cx="40640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"In Chinese, 'Up' usually means '</a:t>
            </a:r>
            <a:r>
              <a:rPr lang="en-US" altLang="zh-CN" b="1"/>
              <a:t>upward</a:t>
            </a:r>
            <a:r>
              <a:rPr lang="en-US" altLang="zh-CN"/>
              <a:t>', '</a:t>
            </a:r>
            <a:r>
              <a:rPr lang="en-US" altLang="zh-CN" b="1"/>
              <a:t>rise</a:t>
            </a:r>
            <a:r>
              <a:rPr lang="en-US" altLang="zh-CN"/>
              <a:t>', or </a:t>
            </a:r>
            <a:r>
              <a:rPr lang="en-US" altLang="zh-CN" b="1"/>
              <a:t>'increase'</a:t>
            </a:r>
            <a:r>
              <a:rPr lang="en-US" altLang="zh-CN"/>
              <a:t>. In different contexts, it can also mean </a:t>
            </a:r>
            <a:r>
              <a:rPr lang="en-US" altLang="zh-CN" b="1"/>
              <a:t>'get up'</a:t>
            </a:r>
            <a:r>
              <a:rPr lang="en-US" altLang="zh-CN"/>
              <a:t>, </a:t>
            </a:r>
            <a:r>
              <a:rPr lang="en-US" altLang="zh-CN" b="1"/>
              <a:t>'get out of bed</a:t>
            </a:r>
            <a:r>
              <a:rPr lang="en-US" altLang="zh-CN"/>
              <a:t>', or refer to the </a:t>
            </a:r>
            <a:r>
              <a:rPr lang="en-US" altLang="zh-CN" b="1"/>
              <a:t>'upper part</a:t>
            </a:r>
            <a:r>
              <a:rPr lang="en-US" altLang="zh-CN"/>
              <a:t>', '</a:t>
            </a:r>
            <a:r>
              <a:rPr lang="en-US" altLang="zh-CN" b="1"/>
              <a:t>upstream</a:t>
            </a:r>
            <a:r>
              <a:rPr lang="en-US" altLang="zh-CN"/>
              <a:t>', etc. of something. Additionally, 'up' can be used as an adverb or preposition to indicate a change in position, direction, state, or degree.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59435" y="1126490"/>
            <a:ext cx="6396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olidFill>
                  <a:schemeClr val="tx1"/>
                </a:solidFill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929765" y="2829560"/>
            <a:ext cx="83324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Why “</a:t>
            </a:r>
            <a:r>
              <a:rPr lang="en-US" altLang="zh-CN" sz="7200" b="1">
                <a:noFill/>
                <a:sym typeface="+mn-ea"/>
              </a:rPr>
              <a:t>ShutterUp</a:t>
            </a:r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”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84185" y="2829560"/>
            <a:ext cx="14420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Up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80610" y="2829560"/>
            <a:ext cx="34664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6396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olidFill>
                  <a:schemeClr val="tx1"/>
                </a:solidFill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929765" y="2275205"/>
            <a:ext cx="833247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sz="7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Our </a:t>
            </a:r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traget community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929765" y="2710180"/>
            <a:ext cx="833247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Pros/</a:t>
            </a:r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amateur</a:t>
            </a:r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 photographers 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sym typeface="+mn-ea"/>
              </a:rPr>
              <a:t>Our traget community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62760" y="3106420"/>
            <a:ext cx="86671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sz="2400"/>
              <a:t>A </a:t>
            </a:r>
            <a:r>
              <a:rPr sz="2400" b="1"/>
              <a:t>platform</a:t>
            </a:r>
            <a:r>
              <a:rPr sz="2400"/>
              <a:t> for </a:t>
            </a:r>
            <a:r>
              <a:rPr sz="2400" b="1"/>
              <a:t>showcasing your work</a:t>
            </a:r>
            <a:r>
              <a:rPr sz="2400"/>
              <a:t>, taking on photography gigs, and communicating with other </a:t>
            </a:r>
            <a:r>
              <a:rPr sz="2400" b="1"/>
              <a:t>photography enthusiasts</a:t>
            </a:r>
            <a:r>
              <a:rPr sz="2400"/>
              <a:t>.</a:t>
            </a:r>
            <a:endParaRPr sz="2400"/>
          </a:p>
        </p:txBody>
      </p:sp>
      <p:sp>
        <p:nvSpPr>
          <p:cNvPr id="3" name="文本框 2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sym typeface="+mn-ea"/>
              </a:rPr>
              <a:t>Our traget community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929765" y="2710180"/>
            <a:ext cx="833247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Brands and individual users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sym typeface="+mn-ea"/>
              </a:rPr>
              <a:t>Our traget community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62760" y="3248660"/>
            <a:ext cx="86671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sz="2400"/>
              <a:t>Looking for </a:t>
            </a:r>
            <a:r>
              <a:rPr sz="2400" b="1"/>
              <a:t>professional photography</a:t>
            </a:r>
            <a:r>
              <a:rPr sz="2400"/>
              <a:t> services or </a:t>
            </a:r>
            <a:r>
              <a:rPr sz="2400" b="1"/>
              <a:t>high-quality photographic</a:t>
            </a:r>
            <a:r>
              <a:rPr sz="2400"/>
              <a:t> works for commercial or personal use.</a:t>
            </a:r>
            <a:endParaRPr sz="2400"/>
          </a:p>
        </p:txBody>
      </p:sp>
      <p:sp>
        <p:nvSpPr>
          <p:cNvPr id="3" name="文本框 2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sym typeface="+mn-ea"/>
              </a:rPr>
              <a:t>Our traget community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929765" y="3221990"/>
            <a:ext cx="83324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Creative worker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sym typeface="+mn-ea"/>
              </a:rPr>
              <a:t>Our traget community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62760" y="3248660"/>
            <a:ext cx="86671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sz="2400"/>
              <a:t>Use various tools on the </a:t>
            </a:r>
            <a:r>
              <a:rPr sz="2400" b="1"/>
              <a:t>platform for creation</a:t>
            </a:r>
            <a:r>
              <a:rPr sz="2400"/>
              <a:t>, such as </a:t>
            </a:r>
            <a:r>
              <a:rPr sz="2400" b="1"/>
              <a:t>online photo editing</a:t>
            </a:r>
            <a:r>
              <a:rPr sz="2400"/>
              <a:t>, </a:t>
            </a:r>
            <a:r>
              <a:rPr sz="2400" b="1"/>
              <a:t>AI suggestions</a:t>
            </a:r>
            <a:r>
              <a:rPr sz="2400"/>
              <a:t>, etc.</a:t>
            </a:r>
            <a:endParaRPr sz="2400"/>
          </a:p>
        </p:txBody>
      </p:sp>
      <p:sp>
        <p:nvSpPr>
          <p:cNvPr id="3" name="文本框 2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sym typeface="+mn-ea"/>
              </a:rPr>
              <a:t>Our traget community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929765" y="2710180"/>
            <a:ext cx="833247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Social network users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sym typeface="+mn-ea"/>
              </a:rPr>
              <a:t>Our traget community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612005" y="2878455"/>
            <a:ext cx="29686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</a:rPr>
              <a:t>New :)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pic>
        <p:nvPicPr>
          <p:cNvPr id="28" name="图片 27" descr="Screenshot 2024-11-01 231748"/>
          <p:cNvPicPr>
            <a:picLocks noChangeAspect="1"/>
          </p:cNvPicPr>
          <p:nvPr/>
        </p:nvPicPr>
        <p:blipFill>
          <a:blip r:embed="rId19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444500"/>
            <a:ext cx="513080" cy="59436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2729230" y="-1718945"/>
            <a:ext cx="67348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600" b="1">
                <a:solidFill>
                  <a:schemeClr val="bg1"/>
                </a:solidFill>
                <a:sym typeface="+mn-ea"/>
              </a:rPr>
              <a:t>Link Space</a:t>
            </a:r>
            <a:endParaRPr lang="zh-CN" altLang="en-US" sz="9600" b="1">
              <a:solidFill>
                <a:schemeClr val="bg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159885" y="722503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321550" y="7578725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4472940" y="7578725"/>
            <a:ext cx="277114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  <a:sym typeface="+mn-ea"/>
              </a:rPr>
              <a:t>&lt; Your Link Sapce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483735" y="8065770"/>
            <a:ext cx="3223260" cy="2240915"/>
          </a:xfrm>
          <a:prstGeom prst="roundRect">
            <a:avLst>
              <a:gd name="adj" fmla="val 8465"/>
            </a:avLst>
          </a:prstGeom>
          <a:blipFill rotWithShape="1">
            <a:blip r:embed="rId21"/>
            <a:tile tx="0" ty="0" sx="10000" sy="10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4483735" y="10379710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rgbClr val="FFC00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片 24" descr="添加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58205" y="10703560"/>
            <a:ext cx="277495" cy="277495"/>
          </a:xfrm>
          <a:prstGeom prst="rect">
            <a:avLst/>
          </a:prstGeom>
        </p:spPr>
      </p:pic>
      <p:sp>
        <p:nvSpPr>
          <p:cNvPr id="39" name="椭圆 38"/>
          <p:cNvSpPr/>
          <p:nvPr/>
        </p:nvSpPr>
        <p:spPr>
          <a:xfrm>
            <a:off x="7150735" y="9771380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4670425" y="9771380"/>
            <a:ext cx="2511425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SailsHuang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483735" y="11377930"/>
            <a:ext cx="3223260" cy="291084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同侧圆角矩形 41"/>
          <p:cNvSpPr/>
          <p:nvPr/>
        </p:nvSpPr>
        <p:spPr>
          <a:xfrm>
            <a:off x="4483735" y="11377930"/>
            <a:ext cx="3223260" cy="2240915"/>
          </a:xfrm>
          <a:prstGeom prst="round2SameRect">
            <a:avLst>
              <a:gd name="adj1" fmla="val 11221"/>
              <a:gd name="adj2" fmla="val 0"/>
            </a:avLst>
          </a:prstGeom>
          <a:blipFill rotWithShape="1">
            <a:blip r:embed="rId24"/>
            <a:tile tx="-12700000" ty="-12954000" sx="25000" sy="25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4608195" y="1373632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chemeClr val="bg1"/>
                </a:solidFill>
              </a:rPr>
              <a:t>清佳堂。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pic>
        <p:nvPicPr>
          <p:cNvPr id="44" name="图片 43" descr="定位针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10430" y="14039850"/>
            <a:ext cx="114300" cy="11430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4762500" y="13997940"/>
            <a:ext cx="4064000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solidFill>
                  <a:schemeClr val="bg1"/>
                </a:solidFill>
              </a:rPr>
              <a:t>广东广雅中学（荔湾校区）</a:t>
            </a:r>
            <a:r>
              <a:rPr lang="en-US" altLang="zh-CN" sz="600">
                <a:solidFill>
                  <a:schemeClr val="bg1"/>
                </a:solidFill>
              </a:rPr>
              <a:t> - </a:t>
            </a:r>
            <a:r>
              <a:rPr lang="zh-CN" altLang="en-US" sz="600">
                <a:solidFill>
                  <a:schemeClr val="bg1"/>
                </a:solidFill>
              </a:rPr>
              <a:t>清佳堂</a:t>
            </a:r>
            <a:endParaRPr lang="zh-CN" altLang="en-US" sz="600">
              <a:solidFill>
                <a:schemeClr val="bg1"/>
              </a:solidFill>
            </a:endParaRPr>
          </a:p>
        </p:txBody>
      </p:sp>
      <p:pic>
        <p:nvPicPr>
          <p:cNvPr id="46" name="图片 45" descr="天线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855845" y="14560550"/>
            <a:ext cx="270000" cy="270000"/>
          </a:xfrm>
          <a:prstGeom prst="rect">
            <a:avLst/>
          </a:prstGeom>
        </p:spPr>
      </p:pic>
      <p:pic>
        <p:nvPicPr>
          <p:cNvPr id="47" name="图片 46" descr="放大镜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624830" y="14560550"/>
            <a:ext cx="270000" cy="270000"/>
          </a:xfrm>
          <a:prstGeom prst="rect">
            <a:avLst/>
          </a:prstGeom>
        </p:spPr>
      </p:pic>
      <p:pic>
        <p:nvPicPr>
          <p:cNvPr id="48" name="图片 47" descr="年龄-青年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351270" y="14560550"/>
            <a:ext cx="270000" cy="270000"/>
          </a:xfrm>
          <a:prstGeom prst="rect">
            <a:avLst/>
          </a:prstGeom>
        </p:spPr>
      </p:pic>
      <p:pic>
        <p:nvPicPr>
          <p:cNvPr id="49" name="图片 48" descr="头像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087235" y="14560550"/>
            <a:ext cx="270000" cy="27000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227455" y="51625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sym typeface="+mn-ea"/>
              </a:rPr>
              <a:t>Our traget community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62760" y="3248660"/>
            <a:ext cx="86671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sz="2400"/>
              <a:t>Enjoy the joy of </a:t>
            </a:r>
            <a:r>
              <a:rPr sz="2400" b="1"/>
              <a:t>sharing life's moments</a:t>
            </a:r>
            <a:r>
              <a:rPr sz="2400"/>
              <a:t> with friends and like-minded people.</a:t>
            </a:r>
            <a:endParaRPr sz="2400"/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6396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olidFill>
                  <a:schemeClr val="tx1"/>
                </a:solidFill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929765" y="2275205"/>
            <a:ext cx="833247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sz="7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Our </a:t>
            </a:r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traget community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6396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olidFill>
                  <a:schemeClr val="tx1"/>
                </a:solidFill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929765" y="1771650"/>
            <a:ext cx="833247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Why do we need to develop this software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tx1"/>
                </a:solidFill>
                <a:sym typeface="+mn-ea"/>
              </a:rPr>
              <a:t>Why do we need to develop this software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929765" y="2710180"/>
            <a:ext cx="833247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Promote cultural exchange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tx1"/>
                </a:solidFill>
                <a:sym typeface="+mn-ea"/>
              </a:rPr>
              <a:t>Why do we need to develop this software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62760" y="3106420"/>
            <a:ext cx="86671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/>
              <a:t>By </a:t>
            </a:r>
            <a:r>
              <a:rPr lang="zh-CN" altLang="en-US" sz="2400" b="1"/>
              <a:t>connecting photographers and enthusiasts</a:t>
            </a:r>
            <a:r>
              <a:rPr lang="zh-CN" altLang="en-US" sz="2400"/>
              <a:t> from around the world, ShutterUp fosters </a:t>
            </a:r>
            <a:r>
              <a:rPr lang="zh-CN" altLang="en-US" sz="2400" b="1"/>
              <a:t>understanding</a:t>
            </a:r>
            <a:r>
              <a:rPr lang="zh-CN" altLang="en-US" sz="2400"/>
              <a:t> and </a:t>
            </a:r>
            <a:r>
              <a:rPr lang="zh-CN" altLang="en-US" sz="2400" b="1"/>
              <a:t>appreciation</a:t>
            </a:r>
            <a:r>
              <a:rPr lang="zh-CN" altLang="en-US" sz="2400"/>
              <a:t> between </a:t>
            </a:r>
            <a:r>
              <a:rPr lang="zh-CN" altLang="en-US" sz="2400" b="1"/>
              <a:t>different cultures</a:t>
            </a:r>
            <a:r>
              <a:rPr lang="zh-CN" altLang="en-US" sz="2400"/>
              <a:t>.</a:t>
            </a:r>
            <a:endParaRPr lang="zh-CN" altLang="en-US" sz="2400"/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tx1"/>
                </a:solidFill>
                <a:sym typeface="+mn-ea"/>
              </a:rPr>
              <a:t>Why do we need to develop this software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929765" y="2710180"/>
            <a:ext cx="833247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Economic empowerment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tx1"/>
                </a:solidFill>
                <a:sym typeface="+mn-ea"/>
              </a:rPr>
              <a:t>Why do we need to develop this software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62760" y="3106420"/>
            <a:ext cx="86671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/>
              <a:t>Provides photographers with a </a:t>
            </a:r>
            <a:r>
              <a:rPr lang="zh-CN" altLang="en-US" sz="2400" b="1"/>
              <a:t>direct channel</a:t>
            </a:r>
            <a:r>
              <a:rPr lang="zh-CN" altLang="en-US" sz="2400"/>
              <a:t> to meet </a:t>
            </a:r>
            <a:r>
              <a:rPr lang="zh-CN" altLang="en-US" sz="2400" b="1"/>
              <a:t>customer needs</a:t>
            </a:r>
            <a:r>
              <a:rPr lang="zh-CN" altLang="en-US" sz="2400"/>
              <a:t>, helping them to turn their </a:t>
            </a:r>
            <a:r>
              <a:rPr lang="zh-CN" altLang="en-US" sz="2400" b="1"/>
              <a:t>hobby</a:t>
            </a:r>
            <a:r>
              <a:rPr lang="zh-CN" altLang="en-US" sz="2400"/>
              <a:t> into a </a:t>
            </a:r>
            <a:r>
              <a:rPr lang="zh-CN" altLang="en-US" sz="2400" b="1"/>
              <a:t>profession</a:t>
            </a:r>
            <a:r>
              <a:rPr lang="zh-CN" altLang="en-US" sz="2400"/>
              <a:t> and increase their </a:t>
            </a:r>
            <a:r>
              <a:rPr lang="zh-CN" altLang="en-US" sz="2400" b="1"/>
              <a:t>sources of income</a:t>
            </a:r>
            <a:r>
              <a:rPr lang="zh-CN" altLang="en-US" sz="2400"/>
              <a:t>.</a:t>
            </a:r>
            <a:endParaRPr lang="zh-CN" altLang="en-US" sz="2400"/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tx1"/>
                </a:solidFill>
                <a:sym typeface="+mn-ea"/>
              </a:rPr>
              <a:t>Why do we need to develop this software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929765" y="2710180"/>
            <a:ext cx="833247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Technological innovation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tx1"/>
                </a:solidFill>
                <a:sym typeface="+mn-ea"/>
              </a:rPr>
              <a:t>Why do we need to develop this software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62760" y="3106420"/>
            <a:ext cx="866711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sz="2400"/>
              <a:t>As an </a:t>
            </a:r>
            <a:r>
              <a:rPr sz="2400" b="1"/>
              <a:t>AI-first</a:t>
            </a:r>
            <a:r>
              <a:rPr sz="2400"/>
              <a:t> enterprise, integrating AI technology into </a:t>
            </a:r>
            <a:r>
              <a:rPr sz="2400" b="1"/>
              <a:t>multiple application</a:t>
            </a:r>
            <a:r>
              <a:rPr sz="2400"/>
              <a:t> scenarios not only </a:t>
            </a:r>
            <a:r>
              <a:rPr sz="2400" b="1"/>
              <a:t>enhances</a:t>
            </a:r>
            <a:r>
              <a:rPr sz="2400"/>
              <a:t> the user experience but also </a:t>
            </a:r>
            <a:r>
              <a:rPr sz="2400" b="1"/>
              <a:t>demonstrates </a:t>
            </a:r>
            <a:r>
              <a:rPr sz="2400"/>
              <a:t>the company's innovative capabilities and technological level in the field of </a:t>
            </a:r>
            <a:r>
              <a:rPr lang="en-US" sz="2400"/>
              <a:t>AI</a:t>
            </a:r>
            <a:r>
              <a:rPr sz="2400"/>
              <a:t>.</a:t>
            </a:r>
            <a:endParaRPr sz="2400"/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6396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olidFill>
                  <a:schemeClr val="tx1"/>
                </a:solidFill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929765" y="1771650"/>
            <a:ext cx="833247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Why do we need to develop this software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6" name="图片 25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2125345" y="2275840"/>
            <a:ext cx="79267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solidFill>
                  <a:schemeClr val="tx1"/>
                </a:solidFill>
              </a:rPr>
              <a:t>Let’s a</a:t>
            </a:r>
            <a:r>
              <a:rPr lang="zh-CN" altLang="en-US" sz="7200" b="1">
                <a:solidFill>
                  <a:schemeClr val="tx1"/>
                </a:solidFill>
              </a:rPr>
              <a:t>dd more excitement to the </a:t>
            </a:r>
            <a:endParaRPr lang="zh-CN" altLang="en-US" sz="7200" b="1">
              <a:solidFill>
                <a:schemeClr val="tx1"/>
              </a:solidFill>
            </a:endParaRPr>
          </a:p>
        </p:txBody>
      </p:sp>
      <p:pic>
        <p:nvPicPr>
          <p:cNvPr id="28" name="图片 27" descr="Screenshot 2024-11-01 231748"/>
          <p:cNvPicPr>
            <a:picLocks noChangeAspect="1"/>
          </p:cNvPicPr>
          <p:nvPr/>
        </p:nvPicPr>
        <p:blipFill>
          <a:blip r:embed="rId19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444500"/>
            <a:ext cx="513080" cy="5943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27455" y="51625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6396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olidFill>
                  <a:schemeClr val="tx1"/>
                </a:solidFill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929765" y="1771650"/>
            <a:ext cx="833247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What real-world problems have we solved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tx1"/>
                </a:solidFill>
                <a:sym typeface="+mn-ea"/>
              </a:rPr>
              <a:t>What real-world problems have we solved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59435" y="2390775"/>
            <a:ext cx="609600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>
                <a:sym typeface="+mn-ea"/>
              </a:rPr>
              <a:t>Through our research, within </a:t>
            </a:r>
            <a:r>
              <a:rPr b="1">
                <a:sym typeface="+mn-ea"/>
              </a:rPr>
              <a:t>a well-known domestic lifestyle guide software</a:t>
            </a:r>
            <a:r>
              <a:rPr>
                <a:sym typeface="+mn-ea"/>
              </a:rPr>
              <a:t>, the </a:t>
            </a:r>
            <a:r>
              <a:rPr b="1">
                <a:sym typeface="+mn-ea"/>
              </a:rPr>
              <a:t>duplication rate</a:t>
            </a:r>
            <a:r>
              <a:rPr lang="en-US" b="1">
                <a:sym typeface="+mn-ea"/>
              </a:rPr>
              <a:t>*</a:t>
            </a:r>
            <a:r>
              <a:rPr>
                <a:sym typeface="+mn-ea"/>
              </a:rPr>
              <a:t> of </a:t>
            </a:r>
            <a:r>
              <a:rPr b="1">
                <a:sym typeface="+mn-ea"/>
              </a:rPr>
              <a:t>the same image</a:t>
            </a:r>
            <a:r>
              <a:rPr>
                <a:sym typeface="+mn-ea"/>
              </a:rPr>
              <a:t> on the internet was </a:t>
            </a:r>
            <a:r>
              <a:rPr b="1">
                <a:sym typeface="+mn-ea"/>
              </a:rPr>
              <a:t>as high as </a:t>
            </a:r>
            <a:r>
              <a:rPr lang="en-US" b="1">
                <a:sym typeface="+mn-ea"/>
              </a:rPr>
              <a:t>95</a:t>
            </a:r>
            <a:r>
              <a:rPr b="1">
                <a:sym typeface="+mn-ea"/>
              </a:rPr>
              <a:t>%</a:t>
            </a:r>
            <a:r>
              <a:rPr>
                <a:sym typeface="+mn-ea"/>
              </a:rPr>
              <a:t>. 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>
                <a:sym typeface="+mn-ea"/>
              </a:rPr>
              <a:t>Among the </a:t>
            </a:r>
            <a:r>
              <a:rPr b="1">
                <a:sym typeface="+mn-ea"/>
              </a:rPr>
              <a:t>10 root images we crawled</a:t>
            </a:r>
            <a:r>
              <a:rPr>
                <a:sym typeface="+mn-ea"/>
              </a:rPr>
              <a:t>, the average internet </a:t>
            </a:r>
            <a:r>
              <a:rPr b="1">
                <a:sym typeface="+mn-ea"/>
              </a:rPr>
              <a:t>duplication rate</a:t>
            </a:r>
            <a:r>
              <a:rPr lang="en-US" b="1">
                <a:sym typeface="+mn-ea"/>
              </a:rPr>
              <a:t>*</a:t>
            </a:r>
            <a:r>
              <a:rPr>
                <a:sym typeface="+mn-ea"/>
              </a:rPr>
              <a:t> was </a:t>
            </a:r>
            <a:r>
              <a:rPr b="1">
                <a:sym typeface="+mn-ea"/>
              </a:rPr>
              <a:t>as high as </a:t>
            </a:r>
            <a:r>
              <a:rPr lang="en-US" b="1">
                <a:sym typeface="+mn-ea"/>
              </a:rPr>
              <a:t>67</a:t>
            </a:r>
            <a:r>
              <a:rPr b="1">
                <a:sym typeface="+mn-ea"/>
              </a:rPr>
              <a:t>%</a:t>
            </a:r>
            <a:r>
              <a:rPr>
                <a:sym typeface="+mn-ea"/>
              </a:rPr>
              <a:t>. 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>
                <a:sym typeface="+mn-ea"/>
              </a:rPr>
              <a:t>These images were mostly </a:t>
            </a:r>
            <a:r>
              <a:rPr b="1">
                <a:sym typeface="+mn-ea"/>
              </a:rPr>
              <a:t>landscapes, portraits, and food</a:t>
            </a:r>
            <a:r>
              <a:rPr>
                <a:sym typeface="+mn-ea"/>
              </a:rPr>
              <a:t>. 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 b="1">
                <a:sym typeface="+mn-ea"/>
              </a:rPr>
              <a:t>*: This excludes parts from image search engines and those sent from the same IP.</a:t>
            </a:r>
            <a:endParaRPr b="1">
              <a:sym typeface="+mn-ea"/>
            </a:endParaRPr>
          </a:p>
        </p:txBody>
      </p:sp>
      <p:graphicFrame>
        <p:nvGraphicFramePr>
          <p:cNvPr id="32" name="图表 31"/>
          <p:cNvGraphicFramePr/>
          <p:nvPr/>
        </p:nvGraphicFramePr>
        <p:xfrm>
          <a:off x="6831330" y="2390775"/>
          <a:ext cx="4752340" cy="3415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2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728978" y="2629529"/>
            <a:ext cx="5258539" cy="100460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00000"/>
              </a:lnSpc>
              <a:buClr>
                <a:schemeClr val="accent1"/>
              </a:buClr>
              <a:buSzPct val="70000"/>
              <a:buFontTx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The overall 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high duplication rate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of 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social software indicates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that the 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problem of content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repetition on the platform is 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quite serious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728978" y="2172743"/>
            <a:ext cx="5258539" cy="41904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1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Inference 1</a:t>
            </a:r>
            <a:endParaRPr lang="en-US" altLang="zh-CN" sz="1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728978" y="3961902"/>
            <a:ext cx="5258539" cy="100460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The relatively 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low rate of internal duplication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indicates that the platform may do well in protecting the originality of content, or that the originality of the content uploaded by users is 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high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728978" y="3504480"/>
            <a:ext cx="5258539" cy="41904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1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Inference 2</a:t>
            </a:r>
            <a:endParaRPr lang="en-US" altLang="zh-CN" sz="1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728978" y="5538115"/>
            <a:ext cx="5258539" cy="100460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The </a:t>
            </a:r>
            <a:r>
              <a:rPr lang="zh-CN" altLang="en-US" sz="16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duplication rate on social media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is at a moderate level, which may </a:t>
            </a:r>
            <a:r>
              <a:rPr lang="zh-CN" altLang="en-US" sz="16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reflect that the diversity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and originality of content on the platform are at an average level.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728978" y="5071179"/>
            <a:ext cx="5258539" cy="41904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Inference 3</a:t>
            </a:r>
            <a:endParaRPr lang="zh-CN" altLang="en-US" b="1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9435" y="1668145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tx1"/>
                </a:solidFill>
                <a:sym typeface="+mn-ea"/>
              </a:rPr>
              <a:t>What real-world problems have we solved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6831330" y="2390775"/>
          <a:ext cx="4752340" cy="3415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35300" y="2020570"/>
            <a:ext cx="609600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We are trying to make it possible for everyone to get original content faster.</a:t>
            </a:r>
            <a:endParaRPr lang="zh-CN" altLang="en-US" sz="44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59435" y="1126490"/>
            <a:ext cx="6396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olidFill>
                  <a:schemeClr val="tx1"/>
                </a:solidFill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929765" y="2829560"/>
            <a:ext cx="83324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At the same time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59435" y="1126490"/>
            <a:ext cx="6396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olidFill>
                  <a:schemeClr val="tx1"/>
                </a:solidFill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929765" y="1924050"/>
            <a:ext cx="833247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8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We found that the unemployment rate among photographers is extremely high.</a:t>
            </a:r>
            <a:endParaRPr lang="zh-CN" altLang="en-US" sz="48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47960" y="-837565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30965" y="2767330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285" y="-5097780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35750" y="7075170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98680" y="-288925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0175" y="16418560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39940" y="7075170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474950" y="6351270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530965" y="7428230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51110" y="4408805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911225" y="-3811905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93310" y="-8715375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6435725" y="-4750435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1740" y="14137640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070" y="-6474460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833880" y="11736070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5413355" y="2707640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49035" y="-10168890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60070" y="1114425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0070" y="1656080"/>
            <a:ext cx="848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tx1"/>
                </a:solidFill>
                <a:sym typeface="+mn-ea"/>
              </a:rPr>
              <a:t>What real-world problems have we solved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940" y="44005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9270" y="412115"/>
            <a:ext cx="483870" cy="48387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60070" y="2378710"/>
            <a:ext cx="609600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>
                <a:sym typeface="+mn-ea"/>
              </a:rPr>
              <a:t>From this chart, we can see that among the 100 students majoring in photography at </a:t>
            </a:r>
            <a:r>
              <a:rPr b="1">
                <a:sym typeface="+mn-ea"/>
              </a:rPr>
              <a:t>vocational and technical schools</a:t>
            </a:r>
            <a:r>
              <a:rPr>
                <a:sym typeface="+mn-ea"/>
              </a:rPr>
              <a:t> in </a:t>
            </a:r>
            <a:r>
              <a:rPr b="1">
                <a:sym typeface="+mn-ea"/>
              </a:rPr>
              <a:t>Shenzhen</a:t>
            </a:r>
            <a:r>
              <a:rPr>
                <a:sym typeface="+mn-ea"/>
              </a:rPr>
              <a:t> who were interviewed in 2022, the </a:t>
            </a:r>
            <a:r>
              <a:rPr b="1">
                <a:sym typeface="+mn-ea"/>
              </a:rPr>
              <a:t>graduation rate is as high as 88%</a:t>
            </a:r>
            <a:r>
              <a:rPr>
                <a:sym typeface="+mn-ea"/>
              </a:rPr>
              <a:t>, and the </a:t>
            </a:r>
            <a:r>
              <a:rPr b="1">
                <a:sym typeface="+mn-ea"/>
              </a:rPr>
              <a:t>employment rate</a:t>
            </a:r>
            <a:r>
              <a:rPr>
                <a:sym typeface="+mn-ea"/>
              </a:rPr>
              <a:t> is also considerable, reaching </a:t>
            </a:r>
            <a:r>
              <a:rPr b="1">
                <a:sym typeface="+mn-ea"/>
              </a:rPr>
              <a:t>73%</a:t>
            </a:r>
            <a:r>
              <a:rPr>
                <a:sym typeface="+mn-ea"/>
              </a:rPr>
              <a:t>. 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>
                <a:sym typeface="+mn-ea"/>
              </a:rPr>
              <a:t>However, the number of students </a:t>
            </a:r>
            <a:r>
              <a:rPr b="1">
                <a:sym typeface="+mn-ea"/>
              </a:rPr>
              <a:t>employed in non-photography-related</a:t>
            </a:r>
            <a:r>
              <a:rPr>
                <a:sym typeface="+mn-ea"/>
              </a:rPr>
              <a:t> fields accounts for </a:t>
            </a:r>
            <a:r>
              <a:rPr b="1">
                <a:sym typeface="+mn-ea"/>
              </a:rPr>
              <a:t>more than half,</a:t>
            </a:r>
            <a:r>
              <a:rPr>
                <a:sym typeface="+mn-ea"/>
              </a:rPr>
              <a:t> reaching </a:t>
            </a:r>
            <a:r>
              <a:rPr b="1">
                <a:sym typeface="+mn-ea"/>
              </a:rPr>
              <a:t>56%</a:t>
            </a:r>
            <a:r>
              <a:rPr>
                <a:sym typeface="+mn-ea"/>
              </a:rPr>
              <a:t>. </a:t>
            </a:r>
            <a:r>
              <a:rPr b="1">
                <a:sym typeface="+mn-ea"/>
              </a:rPr>
              <a:t>Only 17%</a:t>
            </a:r>
            <a:r>
              <a:rPr>
                <a:sym typeface="+mn-ea"/>
              </a:rPr>
              <a:t> of them are actually employed in their </a:t>
            </a:r>
            <a:r>
              <a:rPr b="1">
                <a:sym typeface="+mn-ea"/>
              </a:rPr>
              <a:t>field of study</a:t>
            </a:r>
            <a:r>
              <a:rPr>
                <a:sym typeface="+mn-ea"/>
              </a:rPr>
              <a:t>. 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>
                <a:sym typeface="+mn-ea"/>
              </a:rPr>
              <a:t>They (students employed in non-photography-related fields) say, "It's </a:t>
            </a:r>
            <a:r>
              <a:rPr b="1">
                <a:sym typeface="+mn-ea"/>
              </a:rPr>
              <a:t>hard to find employment in photography</a:t>
            </a:r>
            <a:r>
              <a:rPr>
                <a:sym typeface="+mn-ea"/>
              </a:rPr>
              <a:t>; not many </a:t>
            </a:r>
            <a:r>
              <a:rPr lang="en-US" b="1">
                <a:sym typeface="+mn-ea"/>
              </a:rPr>
              <a:t>company</a:t>
            </a:r>
            <a:r>
              <a:rPr b="1">
                <a:sym typeface="+mn-ea"/>
              </a:rPr>
              <a:t>s are hiring</a:t>
            </a:r>
            <a:r>
              <a:rPr>
                <a:sym typeface="+mn-ea"/>
              </a:rPr>
              <a:t>."</a:t>
            </a:r>
            <a:endParaRPr>
              <a:sym typeface="+mn-ea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6575425" y="2390775"/>
          <a:ext cx="5008880" cy="3402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2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59435" y="1126490"/>
            <a:ext cx="6015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64765" y="2029460"/>
            <a:ext cx="7063105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We are providing job opportunities to the remaining talents in the field of photography.</a:t>
            </a:r>
            <a:endParaRPr lang="zh-CN" altLang="en-US" sz="44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6396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olidFill>
                  <a:schemeClr val="tx1"/>
                </a:solidFill>
                <a:sym typeface="+mn-ea"/>
              </a:rPr>
              <a:t>Now back to </a:t>
            </a:r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ShutterUp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929765" y="1771650"/>
            <a:ext cx="833247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What real-world problems have we solved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1929765" y="2829560"/>
            <a:ext cx="83324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About Us</a:t>
            </a:r>
            <a:endParaRPr lang="en-US" altLang="zh-CN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612005" y="2878455"/>
            <a:ext cx="29686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</a:rPr>
              <a:t>Show.</a:t>
            </a:r>
            <a:endParaRPr lang="zh-CN" altLang="en-US" sz="72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</a:endParaRPr>
          </a:p>
        </p:txBody>
      </p:sp>
      <p:pic>
        <p:nvPicPr>
          <p:cNvPr id="28" name="图片 27" descr="Screenshot 2024-11-01 231748"/>
          <p:cNvPicPr>
            <a:picLocks noChangeAspect="1"/>
          </p:cNvPicPr>
          <p:nvPr/>
        </p:nvPicPr>
        <p:blipFill>
          <a:blip r:embed="rId19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444500"/>
            <a:ext cx="513080" cy="59436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2729230" y="-1718945"/>
            <a:ext cx="67348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600" b="1">
                <a:solidFill>
                  <a:schemeClr val="bg1"/>
                </a:solidFill>
                <a:sym typeface="+mn-ea"/>
              </a:rPr>
              <a:t>Link Space</a:t>
            </a:r>
            <a:endParaRPr lang="zh-CN" altLang="en-US" sz="9600" b="1">
              <a:solidFill>
                <a:schemeClr val="bg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159885" y="722503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321550" y="7578725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4472940" y="7578725"/>
            <a:ext cx="277114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  <a:sym typeface="+mn-ea"/>
              </a:rPr>
              <a:t>&lt; Your Link Sapce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483735" y="8065770"/>
            <a:ext cx="3223260" cy="2240915"/>
          </a:xfrm>
          <a:prstGeom prst="roundRect">
            <a:avLst>
              <a:gd name="adj" fmla="val 8465"/>
            </a:avLst>
          </a:prstGeom>
          <a:blipFill rotWithShape="1">
            <a:blip r:embed="rId21"/>
            <a:tile tx="0" ty="0" sx="10000" sy="10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4483735" y="10379710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rgbClr val="FFC00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片 24" descr="添加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58205" y="10703560"/>
            <a:ext cx="277495" cy="277495"/>
          </a:xfrm>
          <a:prstGeom prst="rect">
            <a:avLst/>
          </a:prstGeom>
        </p:spPr>
      </p:pic>
      <p:sp>
        <p:nvSpPr>
          <p:cNvPr id="39" name="椭圆 38"/>
          <p:cNvSpPr/>
          <p:nvPr/>
        </p:nvSpPr>
        <p:spPr>
          <a:xfrm>
            <a:off x="7150735" y="9771380"/>
            <a:ext cx="360000" cy="360000"/>
          </a:xfrm>
          <a:prstGeom prst="ellipse">
            <a:avLst/>
          </a:prstGeom>
          <a:blipFill rotWithShape="1">
            <a:blip r:embed="rId20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4670425" y="9771380"/>
            <a:ext cx="2511425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SailsHuang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483735" y="11377930"/>
            <a:ext cx="3223260" cy="291084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同侧圆角矩形 41"/>
          <p:cNvSpPr/>
          <p:nvPr/>
        </p:nvSpPr>
        <p:spPr>
          <a:xfrm>
            <a:off x="4483735" y="11377930"/>
            <a:ext cx="3223260" cy="2240915"/>
          </a:xfrm>
          <a:prstGeom prst="round2SameRect">
            <a:avLst>
              <a:gd name="adj1" fmla="val 11221"/>
              <a:gd name="adj2" fmla="val 0"/>
            </a:avLst>
          </a:prstGeom>
          <a:blipFill rotWithShape="1">
            <a:blip r:embed="rId24"/>
            <a:tile tx="-12700000" ty="-12954000" sx="25000" sy="25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4608195" y="1373632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chemeClr val="bg1"/>
                </a:solidFill>
              </a:rPr>
              <a:t>清佳堂。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pic>
        <p:nvPicPr>
          <p:cNvPr id="44" name="图片 43" descr="定位针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10430" y="14039850"/>
            <a:ext cx="114300" cy="11430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4762500" y="13997940"/>
            <a:ext cx="4064000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solidFill>
                  <a:schemeClr val="bg1"/>
                </a:solidFill>
              </a:rPr>
              <a:t>广东广雅中学（荔湾校区）</a:t>
            </a:r>
            <a:r>
              <a:rPr lang="en-US" altLang="zh-CN" sz="600">
                <a:solidFill>
                  <a:schemeClr val="bg1"/>
                </a:solidFill>
              </a:rPr>
              <a:t> - </a:t>
            </a:r>
            <a:r>
              <a:rPr lang="zh-CN" altLang="en-US" sz="600">
                <a:solidFill>
                  <a:schemeClr val="bg1"/>
                </a:solidFill>
              </a:rPr>
              <a:t>清佳堂</a:t>
            </a:r>
            <a:endParaRPr lang="zh-CN" altLang="en-US" sz="600">
              <a:solidFill>
                <a:schemeClr val="bg1"/>
              </a:solidFill>
            </a:endParaRPr>
          </a:p>
        </p:txBody>
      </p:sp>
      <p:pic>
        <p:nvPicPr>
          <p:cNvPr id="46" name="图片 45" descr="天线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855845" y="14560550"/>
            <a:ext cx="270000" cy="270000"/>
          </a:xfrm>
          <a:prstGeom prst="rect">
            <a:avLst/>
          </a:prstGeom>
        </p:spPr>
      </p:pic>
      <p:pic>
        <p:nvPicPr>
          <p:cNvPr id="47" name="图片 46" descr="放大镜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624830" y="14560550"/>
            <a:ext cx="270000" cy="270000"/>
          </a:xfrm>
          <a:prstGeom prst="rect">
            <a:avLst/>
          </a:prstGeom>
        </p:spPr>
      </p:pic>
      <p:pic>
        <p:nvPicPr>
          <p:cNvPr id="48" name="图片 47" descr="年龄-青年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351270" y="14560550"/>
            <a:ext cx="270000" cy="270000"/>
          </a:xfrm>
          <a:prstGeom prst="rect">
            <a:avLst/>
          </a:prstGeom>
        </p:spPr>
      </p:pic>
      <p:pic>
        <p:nvPicPr>
          <p:cNvPr id="49" name="图片 48" descr="头像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087235" y="14560550"/>
            <a:ext cx="270000" cy="27000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227455" y="516255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9435" y="1126490"/>
            <a:ext cx="6396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  <a:sym typeface="+mn-ea"/>
              </a:rPr>
              <a:t>About Us (Websites)</a:t>
            </a:r>
            <a:endParaRPr lang="zh-CN" altLang="en-US" sz="3600" b="1">
              <a:gradFill>
                <a:gsLst>
                  <a:gs pos="32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  <p:pic>
        <p:nvPicPr>
          <p:cNvPr id="2" name="图片 1" descr="1_1029530392_171_85_3_945081634_d4abe164e56b63a05353fdd167c589f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9435" y="1771650"/>
            <a:ext cx="2121535" cy="21215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0970" y="1896745"/>
            <a:ext cx="87007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Our</a:t>
            </a:r>
            <a:r>
              <a:rPr lang="en-US" altLang="zh-CN" b="1"/>
              <a:t> (ShutterUp)</a:t>
            </a:r>
            <a:r>
              <a:rPr lang="zh-CN" altLang="en-US" b="1"/>
              <a:t> official website：</a:t>
            </a:r>
            <a:endParaRPr lang="zh-CN" altLang="en-US" b="1"/>
          </a:p>
          <a:p>
            <a:r>
              <a:rPr lang="zh-CN" altLang="en-US"/>
              <a:t>https://starsailsclover.github.io/ShutterUp/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1_1029530392_171_85_3_945082096_8eb360faf8109a582b9b8d996ea8a35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1975" y="3893185"/>
            <a:ext cx="2118995" cy="21189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80970" y="3893185"/>
            <a:ext cx="94640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ym typeface="+mn-ea"/>
              </a:rPr>
              <a:t>Welcome Page</a:t>
            </a:r>
            <a:r>
              <a:rPr lang="zh-CN" altLang="en-US" b="1">
                <a:sym typeface="+mn-ea"/>
              </a:rPr>
              <a:t>：</a:t>
            </a:r>
            <a:endParaRPr lang="zh-CN" altLang="en-US" b="1">
              <a:sym typeface="+mn-ea"/>
            </a:endParaRPr>
          </a:p>
          <a:p>
            <a:r>
              <a:rPr lang="zh-CN" altLang="en-US">
                <a:sym typeface="+mn-ea"/>
              </a:rPr>
              <a:t>https://starsailsclover.github.io/ShutterUp/post/Welcome/index.html</a:t>
            </a:r>
            <a:endParaRPr lang="zh-CN" altLang="en-US">
              <a:sym typeface="+mn-ea"/>
            </a:endParaRPr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99970" y="2275205"/>
            <a:ext cx="74606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latin typeface="微软雅黑" panose="020B0503020204020204" charset="-122"/>
                <a:ea typeface="微软雅黑" panose="020B0503020204020204" charset="-122"/>
              </a:rPr>
              <a:t>This is all about the brand-new</a:t>
            </a:r>
            <a:endParaRPr lang="en-US" altLang="zh-CN" sz="7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30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424180"/>
            <a:ext cx="483870" cy="48387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3754755" y="2874010"/>
            <a:ext cx="4682490" cy="12045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 b="1">
                <a:gradFill>
                  <a:gsLst>
                    <a:gs pos="32000">
                      <a:schemeClr val="accent6">
                        <a:lumMod val="50000"/>
                      </a:schemeClr>
                    </a:gs>
                    <a:gs pos="0">
                      <a:schemeClr val="accent6"/>
                    </a:gs>
                    <a:gs pos="0">
                      <a:srgbClr val="7030A0"/>
                    </a:gs>
                    <a:gs pos="100000">
                      <a:srgbClr val="7030A0"/>
                    </a:gs>
                  </a:gsLst>
                  <a:lin ang="5400000" scaled="0"/>
                </a:gradFill>
              </a:rPr>
              <a:t>ShutterUp</a:t>
            </a:r>
            <a:endParaRPr lang="zh-CN" altLang="en-US" sz="7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6" name="图片 25" descr="Screenshot 2024-11-01 2317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635" y="-693420"/>
            <a:ext cx="483870" cy="48387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25.0-1727603211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348595" y="-825500"/>
            <a:ext cx="3274695" cy="1637665"/>
          </a:xfrm>
          <a:prstGeom prst="rect">
            <a:avLst/>
          </a:prstGeom>
        </p:spPr>
      </p:pic>
      <p:pic>
        <p:nvPicPr>
          <p:cNvPr id="8" name="图片 7" descr="4.24.0-1727260004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1600" y="2779395"/>
            <a:ext cx="2695575" cy="1299210"/>
          </a:xfrm>
          <a:prstGeom prst="rect">
            <a:avLst/>
          </a:prstGeom>
        </p:spPr>
      </p:pic>
      <p:pic>
        <p:nvPicPr>
          <p:cNvPr id="9" name="图片 8" descr="4.22.0-1726220039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-5085715"/>
            <a:ext cx="2245995" cy="1082675"/>
          </a:xfrm>
          <a:prstGeom prst="rect">
            <a:avLst/>
          </a:prstGeom>
        </p:spPr>
      </p:pic>
      <p:pic>
        <p:nvPicPr>
          <p:cNvPr id="10" name="图片 9" descr="4.20.0-1724834537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36385" y="7087235"/>
            <a:ext cx="2686685" cy="1294765"/>
          </a:xfrm>
          <a:prstGeom prst="rect">
            <a:avLst/>
          </a:prstGeom>
        </p:spPr>
      </p:pic>
      <p:pic>
        <p:nvPicPr>
          <p:cNvPr id="11" name="图片 10" descr="4.19.0-1724321379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045" y="-276860"/>
            <a:ext cx="2259330" cy="1089025"/>
          </a:xfrm>
          <a:prstGeom prst="rect">
            <a:avLst/>
          </a:prstGeom>
        </p:spPr>
      </p:pic>
      <p:pic>
        <p:nvPicPr>
          <p:cNvPr id="12" name="图片 11" descr="share-chat-17231080933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16430625"/>
            <a:ext cx="2635250" cy="1270000"/>
          </a:xfrm>
          <a:prstGeom prst="rect">
            <a:avLst/>
          </a:prstGeom>
        </p:spPr>
      </p:pic>
      <p:pic>
        <p:nvPicPr>
          <p:cNvPr id="13" name="图片 12" descr="watchhighlight-17217229242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9305" y="7087235"/>
            <a:ext cx="2670175" cy="1286510"/>
          </a:xfrm>
          <a:prstGeom prst="rect">
            <a:avLst/>
          </a:prstGeom>
        </p:spPr>
      </p:pic>
      <p:pic>
        <p:nvPicPr>
          <p:cNvPr id="14" name="图片 13" descr="llama3.1-17218989186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475585" y="6363335"/>
            <a:ext cx="2670175" cy="1287145"/>
          </a:xfrm>
          <a:prstGeom prst="rect">
            <a:avLst/>
          </a:prstGeom>
        </p:spPr>
      </p:pic>
      <p:pic>
        <p:nvPicPr>
          <p:cNvPr id="15" name="图片 14" descr="gpt-4o-mini-17213711793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531600" y="7440295"/>
            <a:ext cx="2695575" cy="1299210"/>
          </a:xfrm>
          <a:prstGeom prst="rect">
            <a:avLst/>
          </a:prstGeom>
        </p:spPr>
      </p:pic>
      <p:pic>
        <p:nvPicPr>
          <p:cNvPr id="16" name="图片 15" descr="sider-v4.13.0-17201651685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0475" y="4420870"/>
            <a:ext cx="2147570" cy="1035050"/>
          </a:xfrm>
          <a:prstGeom prst="rect">
            <a:avLst/>
          </a:prstGeom>
        </p:spPr>
      </p:pic>
      <p:pic>
        <p:nvPicPr>
          <p:cNvPr id="17" name="图片 16" descr="claude-3.5-sonnet-1718955027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11860" y="-3799840"/>
            <a:ext cx="3037205" cy="1464310"/>
          </a:xfrm>
          <a:prstGeom prst="rect">
            <a:avLst/>
          </a:prstGeom>
        </p:spPr>
      </p:pic>
      <p:pic>
        <p:nvPicPr>
          <p:cNvPr id="18" name="图片 17" descr="4.11.0-1717670962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92675" y="-8703310"/>
            <a:ext cx="2246630" cy="1082675"/>
          </a:xfrm>
          <a:prstGeom prst="rect">
            <a:avLst/>
          </a:prstGeom>
        </p:spPr>
      </p:pic>
      <p:pic>
        <p:nvPicPr>
          <p:cNvPr id="19" name="图片 18" descr="Frame 9962-17096247630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36360" y="-4738370"/>
            <a:ext cx="2286000" cy="1101725"/>
          </a:xfrm>
          <a:prstGeom prst="rect">
            <a:avLst/>
          </a:prstGeom>
        </p:spPr>
      </p:pic>
      <p:pic>
        <p:nvPicPr>
          <p:cNvPr id="20" name="图片 19" descr="sider-4.5-17091906824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1105" y="14149705"/>
            <a:ext cx="2634615" cy="1270000"/>
          </a:xfrm>
          <a:prstGeom prst="rect">
            <a:avLst/>
          </a:prstGeom>
        </p:spPr>
      </p:pic>
      <p:pic>
        <p:nvPicPr>
          <p:cNvPr id="21" name="图片 20" descr="4.2.0-17051389534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35" y="-6462395"/>
            <a:ext cx="2120900" cy="1020445"/>
          </a:xfrm>
          <a:prstGeom prst="rect">
            <a:avLst/>
          </a:prstGeom>
        </p:spPr>
      </p:pic>
      <p:pic>
        <p:nvPicPr>
          <p:cNvPr id="22" name="图片 21" descr="sider-4.7-17110076070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4515" y="11748135"/>
            <a:ext cx="3478530" cy="1676400"/>
          </a:xfrm>
          <a:prstGeom prst="rect">
            <a:avLst/>
          </a:prstGeom>
        </p:spPr>
      </p:pic>
      <p:pic>
        <p:nvPicPr>
          <p:cNvPr id="23" name="图片 22" descr="4.8.0-17140125575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413990" y="2719705"/>
            <a:ext cx="2120265" cy="1021715"/>
          </a:xfrm>
          <a:prstGeom prst="rect">
            <a:avLst/>
          </a:prstGeom>
        </p:spPr>
      </p:pic>
      <p:pic>
        <p:nvPicPr>
          <p:cNvPr id="24" name="图片 23" descr="gpt4o-17156692571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-10156825"/>
            <a:ext cx="3015615" cy="1453515"/>
          </a:xfrm>
          <a:prstGeom prst="rect">
            <a:avLst/>
          </a:prstGeom>
        </p:spPr>
      </p:pic>
      <p:pic>
        <p:nvPicPr>
          <p:cNvPr id="3" name="图片 2" descr="1ND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2060" y="2370455"/>
            <a:ext cx="1553845" cy="15538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6905" y="4164330"/>
            <a:ext cx="2886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Nothingness Domain </a:t>
            </a:r>
            <a:r>
              <a:rPr lang="zh-CN" altLang="en-US"/>
              <a:t>虚领</a:t>
            </a:r>
            <a:endParaRPr lang="zh-CN" altLang="en-US"/>
          </a:p>
        </p:txBody>
      </p:sp>
      <p:pic>
        <p:nvPicPr>
          <p:cNvPr id="25" name="图片 24" descr="Screenshot 2024-10-26 135333"/>
          <p:cNvPicPr>
            <a:picLocks noChangeAspect="1"/>
          </p:cNvPicPr>
          <p:nvPr/>
        </p:nvPicPr>
        <p:blipFill>
          <a:blip r:embed="rId20"/>
          <a:srcRect r="68852"/>
          <a:stretch>
            <a:fillRect/>
          </a:stretch>
        </p:blipFill>
        <p:spPr>
          <a:xfrm>
            <a:off x="7018020" y="2292985"/>
            <a:ext cx="1624330" cy="1631315"/>
          </a:xfrm>
          <a:prstGeom prst="rect">
            <a:avLst/>
          </a:prstGeom>
        </p:spPr>
      </p:pic>
      <p:pic>
        <p:nvPicPr>
          <p:cNvPr id="2" name="图片 1" descr="Screenshot 2024-10-26 13544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40600" y="4102735"/>
            <a:ext cx="1175385" cy="4298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264015" y="4036060"/>
            <a:ext cx="4998085" cy="755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0" name="图片 39" descr="mmexport1729922685188"/>
          <p:cNvPicPr>
            <a:picLocks noChangeAspect="1"/>
          </p:cNvPicPr>
          <p:nvPr/>
        </p:nvPicPr>
        <p:blipFill>
          <a:blip r:embed="rId22">
            <a:lum bright="-100000" contrast="100000"/>
          </a:blip>
          <a:srcRect l="28663" t="40528" r="29031" b="33796"/>
          <a:stretch>
            <a:fillRect/>
          </a:stretch>
        </p:blipFill>
        <p:spPr>
          <a:xfrm>
            <a:off x="4076065" y="-701040"/>
            <a:ext cx="916940" cy="417830"/>
          </a:xfrm>
          <a:prstGeom prst="rect">
            <a:avLst/>
          </a:prstGeom>
        </p:spPr>
      </p:pic>
      <p:pic>
        <p:nvPicPr>
          <p:cNvPr id="42" name="图片 41" descr="Screenshot 2024-11-01 23174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570085" y="2370455"/>
            <a:ext cx="1559560" cy="155956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30955" y="2779395"/>
            <a:ext cx="2743835" cy="85598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4034155" y="4107180"/>
            <a:ext cx="4998085" cy="755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比特量子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Tech.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2730" y="424180"/>
            <a:ext cx="1715135" cy="535305"/>
          </a:xfrm>
          <a:prstGeom prst="rect">
            <a:avLst/>
          </a:prstGeom>
        </p:spPr>
      </p:pic>
      <p:pic>
        <p:nvPicPr>
          <p:cNvPr id="4" name="图片 3" descr="1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" y="432435"/>
            <a:ext cx="483870" cy="48387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084580" y="490220"/>
            <a:ext cx="294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Nothingness Domain </a:t>
            </a:r>
            <a:r>
              <a:rPr lang="zh-CN" altLang="en-US">
                <a:solidFill>
                  <a:schemeClr val="tx1"/>
                </a:solidFill>
              </a:rPr>
              <a:t>虚领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1" name="图片 30" descr="Screenshot 2024-10-26 135333"/>
          <p:cNvPicPr>
            <a:picLocks noChangeAspect="1"/>
          </p:cNvPicPr>
          <p:nvPr/>
        </p:nvPicPr>
        <p:blipFill>
          <a:blip r:embed="rId3"/>
          <a:srcRect r="68852"/>
          <a:stretch>
            <a:fillRect/>
          </a:stretch>
        </p:blipFill>
        <p:spPr>
          <a:xfrm>
            <a:off x="5140960" y="432435"/>
            <a:ext cx="473710" cy="475615"/>
          </a:xfrm>
          <a:prstGeom prst="rect">
            <a:avLst/>
          </a:prstGeom>
        </p:spPr>
      </p:pic>
      <p:pic>
        <p:nvPicPr>
          <p:cNvPr id="32" name="图片 31" descr="Screenshot 2024-10-26 135444"/>
          <p:cNvPicPr>
            <a:picLocks noChangeAspect="1"/>
          </p:cNvPicPr>
          <p:nvPr/>
        </p:nvPicPr>
        <p:blipFill>
          <a:blip r:embed="rId4">
            <a:lum bright="64000" contrast="100000"/>
          </a:blip>
          <a:stretch>
            <a:fillRect/>
          </a:stretch>
        </p:blipFill>
        <p:spPr>
          <a:xfrm>
            <a:off x="5658485" y="554355"/>
            <a:ext cx="742950" cy="271780"/>
          </a:xfrm>
          <a:prstGeom prst="rect">
            <a:avLst/>
          </a:prstGeom>
        </p:spPr>
      </p:pic>
      <p:pic>
        <p:nvPicPr>
          <p:cNvPr id="33" name="图片 32" descr="mmexport1729922685188"/>
          <p:cNvPicPr>
            <a:picLocks noChangeAspect="1"/>
          </p:cNvPicPr>
          <p:nvPr/>
        </p:nvPicPr>
        <p:blipFill>
          <a:blip r:embed="rId5">
            <a:lum bright="-100000" contrast="100000"/>
          </a:blip>
          <a:srcRect l="28663" t="40528" r="29031" b="33796"/>
          <a:stretch>
            <a:fillRect/>
          </a:stretch>
        </p:blipFill>
        <p:spPr>
          <a:xfrm>
            <a:off x="4076065" y="482600"/>
            <a:ext cx="916940" cy="41783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7205345" y="45212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4" name="图片 33" descr="Screenshot 2024-11-01 2317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675" y="424180"/>
            <a:ext cx="483870" cy="48387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4417060" y="2779395"/>
            <a:ext cx="3568065" cy="1160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 b="1"/>
              <a:t>Thanks</a:t>
            </a:r>
            <a:endParaRPr lang="en-US" altLang="zh-CN" sz="7200" b="1"/>
          </a:p>
        </p:txBody>
      </p:sp>
      <p:sp>
        <p:nvSpPr>
          <p:cNvPr id="44" name="文本框 43"/>
          <p:cNvSpPr txBox="1"/>
          <p:nvPr/>
        </p:nvSpPr>
        <p:spPr>
          <a:xfrm>
            <a:off x="4144645" y="8061960"/>
            <a:ext cx="4998085" cy="755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比特量子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Tech.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8750" y="5607050"/>
            <a:ext cx="875220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/>
              <a:t>Presentation/Animation/Web</a:t>
            </a:r>
            <a:r>
              <a:rPr lang="en-US" sz="1400"/>
              <a:t>sites &amp; APP</a:t>
            </a:r>
            <a:r>
              <a:rPr sz="1400"/>
              <a:t> Design &amp; Development/Art &amp; Visual Design: SailsHuang </a:t>
            </a:r>
            <a:endParaRPr sz="1400"/>
          </a:p>
          <a:p>
            <a:r>
              <a:rPr sz="1400"/>
              <a:t>Copywriting: Kevin Wen &amp; Nick Li </a:t>
            </a:r>
            <a:endParaRPr sz="1400"/>
          </a:p>
          <a:p>
            <a:r>
              <a:rPr sz="1400"/>
              <a:t>Data Collection &amp; Supervision &amp; Planning: Tommy Wu &amp; Jerry Luo</a:t>
            </a:r>
            <a:endParaRPr sz="1400"/>
          </a:p>
          <a:p>
            <a:r>
              <a:rPr lang="en-US" sz="1400"/>
              <a:t>Support: Nothingness Domain &amp; Mile Tech</a:t>
            </a:r>
            <a:endParaRPr lang="en-US" sz="1400"/>
          </a:p>
          <a:p>
            <a:r>
              <a:rPr lang="zh-CN" altLang="en-US" sz="1400"/>
              <a:t>Special thanks</a:t>
            </a:r>
            <a:r>
              <a:rPr lang="en-US" altLang="zh-CN" sz="1400"/>
              <a:t>: NDAI &amp; Gridea Studio &amp; Shenzhen Jiuker Cloud Network Tech Inc. (</a:t>
            </a:r>
            <a:r>
              <a:rPr lang="zh-CN" altLang="en-US" sz="1400"/>
              <a:t>The order is not ranked.</a:t>
            </a:r>
            <a:r>
              <a:rPr lang="en-US" altLang="zh-CN" sz="1400"/>
              <a:t>)</a:t>
            </a:r>
            <a:endParaRPr lang="en-US" altLang="zh-CN" sz="1400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70C0"/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715895" y="743585"/>
            <a:ext cx="67621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600" b="1">
                <a:solidFill>
                  <a:schemeClr val="bg1"/>
                </a:solidFill>
              </a:rPr>
              <a:t>Link Space</a:t>
            </a:r>
            <a:endParaRPr lang="en-US" altLang="zh-CN" sz="9600" b="1">
              <a:solidFill>
                <a:schemeClr val="bg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159885" y="1910080"/>
            <a:ext cx="3871595" cy="7970520"/>
          </a:xfrm>
          <a:prstGeom prst="roundRect">
            <a:avLst>
              <a:gd name="adj" fmla="val 15663"/>
            </a:avLst>
          </a:prstGeom>
          <a:solidFill>
            <a:schemeClr val="tx1"/>
          </a:solidFill>
          <a:ln w="381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321550" y="2263775"/>
            <a:ext cx="360000" cy="36000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472940" y="2263775"/>
            <a:ext cx="277114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&lt; Your Link Sapce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483735" y="2750820"/>
            <a:ext cx="3223260" cy="2240915"/>
          </a:xfrm>
          <a:prstGeom prst="roundRect">
            <a:avLst>
              <a:gd name="adj" fmla="val 8465"/>
            </a:avLst>
          </a:prstGeom>
          <a:blipFill rotWithShape="1">
            <a:blip r:embed="rId2"/>
            <a:tile tx="0" ty="0" sx="10000" sy="10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483735" y="5064760"/>
            <a:ext cx="3223260" cy="925195"/>
          </a:xfrm>
          <a:prstGeom prst="roundRect">
            <a:avLst>
              <a:gd name="adj" fmla="val 21619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gradFill>
              <a:gsLst>
                <a:gs pos="100000">
                  <a:srgbClr val="7030A0"/>
                </a:gs>
                <a:gs pos="0">
                  <a:srgbClr val="FFC000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添加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205" y="5388610"/>
            <a:ext cx="277495" cy="277495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7150735" y="4456430"/>
            <a:ext cx="360000" cy="36000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 w="19050"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670425" y="4456430"/>
            <a:ext cx="2511425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bg1"/>
                </a:solidFill>
              </a:rPr>
              <a:t>SailsHuang</a:t>
            </a:r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28" name="图片 27" descr="Screenshot 2024-11-01 231748"/>
          <p:cNvPicPr>
            <a:picLocks noChangeAspect="1"/>
          </p:cNvPicPr>
          <p:nvPr/>
        </p:nvPicPr>
        <p:blipFill>
          <a:blip r:embed="rId5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l="13713" t="33729" r="75970" b="33149"/>
          <a:stretch>
            <a:fillRect/>
          </a:stretch>
        </p:blipFill>
        <p:spPr>
          <a:xfrm>
            <a:off x="644525" y="-898525"/>
            <a:ext cx="513080" cy="59436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483735" y="6062980"/>
            <a:ext cx="3223260" cy="2910840"/>
          </a:xfrm>
          <a:prstGeom prst="roundRect">
            <a:avLst>
              <a:gd name="adj" fmla="val 84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同侧圆角矩形 2"/>
          <p:cNvSpPr/>
          <p:nvPr/>
        </p:nvSpPr>
        <p:spPr>
          <a:xfrm>
            <a:off x="4483735" y="6062980"/>
            <a:ext cx="3223260" cy="2240915"/>
          </a:xfrm>
          <a:prstGeom prst="round2SameRect">
            <a:avLst>
              <a:gd name="adj1" fmla="val 11221"/>
              <a:gd name="adj2" fmla="val 0"/>
            </a:avLst>
          </a:prstGeom>
          <a:blipFill rotWithShape="1">
            <a:blip r:embed="rId6"/>
            <a:tile tx="-12700000" ty="-12954000" sx="25000" sy="25000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608195" y="842137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chemeClr val="bg1"/>
                </a:solidFill>
              </a:rPr>
              <a:t>清佳堂。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pic>
        <p:nvPicPr>
          <p:cNvPr id="11" name="图片 10" descr="定位针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0430" y="8724900"/>
            <a:ext cx="114300" cy="1143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762500" y="8682990"/>
            <a:ext cx="4064000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solidFill>
                  <a:schemeClr val="bg1"/>
                </a:solidFill>
              </a:rPr>
              <a:t>广东广雅中学（荔湾校区）</a:t>
            </a:r>
            <a:r>
              <a:rPr lang="en-US" altLang="zh-CN" sz="600">
                <a:solidFill>
                  <a:schemeClr val="bg1"/>
                </a:solidFill>
              </a:rPr>
              <a:t> - </a:t>
            </a:r>
            <a:r>
              <a:rPr lang="zh-CN" altLang="en-US" sz="600">
                <a:solidFill>
                  <a:schemeClr val="bg1"/>
                </a:solidFill>
              </a:rPr>
              <a:t>清佳堂</a:t>
            </a:r>
            <a:endParaRPr lang="zh-CN" altLang="en-US" sz="600">
              <a:solidFill>
                <a:schemeClr val="bg1"/>
              </a:solidFill>
            </a:endParaRPr>
          </a:p>
        </p:txBody>
      </p:sp>
      <p:pic>
        <p:nvPicPr>
          <p:cNvPr id="20" name="图片 19" descr="天线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55845" y="9245600"/>
            <a:ext cx="270000" cy="270000"/>
          </a:xfrm>
          <a:prstGeom prst="rect">
            <a:avLst/>
          </a:prstGeom>
        </p:spPr>
      </p:pic>
      <p:pic>
        <p:nvPicPr>
          <p:cNvPr id="21" name="图片 20" descr="放大镜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24830" y="9245600"/>
            <a:ext cx="270000" cy="270000"/>
          </a:xfrm>
          <a:prstGeom prst="rect">
            <a:avLst/>
          </a:prstGeom>
        </p:spPr>
      </p:pic>
      <p:pic>
        <p:nvPicPr>
          <p:cNvPr id="22" name="图片 21" descr="年龄-青年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51270" y="9245600"/>
            <a:ext cx="270000" cy="270000"/>
          </a:xfrm>
          <a:prstGeom prst="rect">
            <a:avLst/>
          </a:prstGeom>
        </p:spPr>
      </p:pic>
      <p:pic>
        <p:nvPicPr>
          <p:cNvPr id="23" name="图片 22" descr="头像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87235" y="9245600"/>
            <a:ext cx="270000" cy="27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27455" y="-814070"/>
            <a:ext cx="271208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ShutterUp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3649808,50045400,50043155,50031869,50019032,21602526,3634098],&quot;65&quot;:[20205081]}"/>
</p:tagLst>
</file>

<file path=ppt/tags/tag10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3649808,50045400,50043155,50031869,50019032,21602526,3634098],&quot;65&quot;:[20205081]}"/>
</p:tagLst>
</file>

<file path=ppt/tags/tag10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3649808,50045400,50043155,50031869,50019032,21602526,3634098],&quot;65&quot;:[20205081]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91_2*l_h_f*1_1_1"/>
  <p:tag name="KSO_WM_TEMPLATE_CATEGORY" val="diagram"/>
  <p:tag name="KSO_WM_TEMPLATE_INDEX" val="2023179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5"/>
  <p:tag name="KSO_WM_DIAGRAM_GROUP_CODE" val="l1-1"/>
  <p:tag name="KSO_WM_UNIT_TYPE" val="l_h_f"/>
  <p:tag name="KSO_WM_UNIT_INDEX" val="1_1_1"/>
  <p:tag name="KSO_WM_DIAGRAM_MAX_ITEMCNT" val="6"/>
  <p:tag name="KSO_WM_DIAGRAM_MIN_ITEMCNT" val="2"/>
  <p:tag name="KSO_WM_DIAGRAM_VIRTUALLY_FRAME" val="{&quot;height&quot;:384.5753479003906,&quot;left&quot;:55.89984251968499,&quot;top&quot;:163.14075124665504,&quot;width&quot;:415.558188976377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"/>
  <p:tag name="KSO_WM_UNIT_USESOURCEFORMAT_APPLY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91_2*l_h_a*1_1_1"/>
  <p:tag name="KSO_WM_TEMPLATE_CATEGORY" val="diagram"/>
  <p:tag name="KSO_WM_TEMPLATE_INDEX" val="2023179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DIAGRAM_GROUP_CODE" val="l1-1"/>
  <p:tag name="KSO_WM_UNIT_TYPE" val="l_h_a"/>
  <p:tag name="KSO_WM_UNIT_INDEX" val="1_1_1"/>
  <p:tag name="KSO_WM_DIAGRAM_MAX_ITEMCNT" val="6"/>
  <p:tag name="KSO_WM_DIAGRAM_MIN_ITEMCNT" val="2"/>
  <p:tag name="KSO_WM_DIAGRAM_VIRTUALLY_FRAME" val="{&quot;height&quot;:384.5753479003906,&quot;left&quot;:55.89984251968499,&quot;top&quot;:163.14075124665504,&quot;width&quot;:415.558188976377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91_2*l_h_f*1_2_1"/>
  <p:tag name="KSO_WM_TEMPLATE_CATEGORY" val="diagram"/>
  <p:tag name="KSO_WM_TEMPLATE_INDEX" val="2023179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5"/>
  <p:tag name="KSO_WM_DIAGRAM_GROUP_CODE" val="l1-1"/>
  <p:tag name="KSO_WM_UNIT_TYPE" val="l_h_f"/>
  <p:tag name="KSO_WM_UNIT_INDEX" val="1_2_1"/>
  <p:tag name="KSO_WM_DIAGRAM_MAX_ITEMCNT" val="6"/>
  <p:tag name="KSO_WM_DIAGRAM_MIN_ITEMCNT" val="2"/>
  <p:tag name="KSO_WM_DIAGRAM_VIRTUALLY_FRAME" val="{&quot;height&quot;:384.5753479003906,&quot;left&quot;:55.89984251968499,&quot;top&quot;:163.14075124665504,&quot;width&quot;:415.558188976377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"/>
  <p:tag name="KSO_WM_UNIT_USESOURCEFORMAT_APPLY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91_2*l_h_a*1_2_1"/>
  <p:tag name="KSO_WM_TEMPLATE_CATEGORY" val="diagram"/>
  <p:tag name="KSO_WM_TEMPLATE_INDEX" val="2023179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DIAGRAM_GROUP_CODE" val="l1-1"/>
  <p:tag name="KSO_WM_UNIT_TYPE" val="l_h_a"/>
  <p:tag name="KSO_WM_UNIT_INDEX" val="1_2_1"/>
  <p:tag name="KSO_WM_DIAGRAM_MAX_ITEMCNT" val="6"/>
  <p:tag name="KSO_WM_DIAGRAM_MIN_ITEMCNT" val="2"/>
  <p:tag name="KSO_WM_DIAGRAM_VIRTUALLY_FRAME" val="{&quot;height&quot;:384.5753479003906,&quot;left&quot;:55.89984251968499,&quot;top&quot;:163.14075124665504,&quot;width&quot;:415.558188976377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91_2*l_h_f*1_3_1"/>
  <p:tag name="KSO_WM_TEMPLATE_CATEGORY" val="diagram"/>
  <p:tag name="KSO_WM_TEMPLATE_INDEX" val="2023179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5"/>
  <p:tag name="KSO_WM_DIAGRAM_GROUP_CODE" val="l1-1"/>
  <p:tag name="KSO_WM_UNIT_TYPE" val="l_h_f"/>
  <p:tag name="KSO_WM_UNIT_INDEX" val="1_3_1"/>
  <p:tag name="KSO_WM_DIAGRAM_MAX_ITEMCNT" val="6"/>
  <p:tag name="KSO_WM_DIAGRAM_MIN_ITEMCNT" val="2"/>
  <p:tag name="KSO_WM_DIAGRAM_VIRTUALLY_FRAME" val="{&quot;height&quot;:384.5753479003906,&quot;left&quot;:55.89984251968499,&quot;top&quot;:163.14075124665504,&quot;width&quot;:415.558188976377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91_2*l_h_a*1_3_1"/>
  <p:tag name="KSO_WM_TEMPLATE_CATEGORY" val="diagram"/>
  <p:tag name="KSO_WM_TEMPLATE_INDEX" val="2023179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DIAGRAM_GROUP_CODE" val="l1-1"/>
  <p:tag name="KSO_WM_UNIT_TYPE" val="l_h_a"/>
  <p:tag name="KSO_WM_UNIT_INDEX" val="1_3_1"/>
  <p:tag name="KSO_WM_DIAGRAM_MAX_ITEMCNT" val="6"/>
  <p:tag name="KSO_WM_DIAGRAM_MIN_ITEMCNT" val="2"/>
  <p:tag name="KSO_WM_DIAGRAM_VIRTUALLY_FRAME" val="{&quot;height&quot;:384.5753479003906,&quot;left&quot;:55.89984251968499,&quot;top&quot;:163.14075124665504,&quot;width&quot;:415.558188976377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1"/>
</p:tagLst>
</file>

<file path=ppt/tags/tag141.xml><?xml version="1.0" encoding="utf-8"?>
<p:tagLst xmlns:p="http://schemas.openxmlformats.org/presentationml/2006/main">
  <p:tag name="KSO_WM_SLIDE_ID" val="custom20233292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292"/>
  <p:tag name="KSO_WM_SLIDE_TYPE" val="text"/>
  <p:tag name="KSO_WM_SLIDE_SUBTYPE" val="picTxt"/>
  <p:tag name="KSO_WM_SLIDE_SIZE" val="413.858*332.582"/>
  <p:tag name="KSO_WM_SLIDE_POSITION" val="464.721*157.586"/>
  <p:tag name="KSO_WM_SLIDE_LAYOUT" val="a_α_l"/>
  <p:tag name="KSO_WM_SLIDE_LAYOUT_CNT" val="1_1_1"/>
  <p:tag name="KSO_WM_SPECIAL_SOURCE" val="bdnull"/>
  <p:tag name="KSO_WM_DIAGRAM_GROUP_CODE" val="l1-1"/>
  <p:tag name="KSO_WM_SLIDE_DIAGTYPE" val="l"/>
</p:tagLst>
</file>

<file path=ppt/tags/tag142.xml><?xml version="1.0" encoding="utf-8"?>
<p:tagLst xmlns:p="http://schemas.openxmlformats.org/presentationml/2006/main">
  <p:tag name="KSO_WM_SLIDE_ID" val="custom20233292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292"/>
  <p:tag name="KSO_WM_SLIDE_TYPE" val="text"/>
  <p:tag name="KSO_WM_SLIDE_SUBTYPE" val="picTxt"/>
  <p:tag name="KSO_WM_SLIDE_SIZE" val="413.858*332.582"/>
  <p:tag name="KSO_WM_SLIDE_POSITION" val="464.721*157.586"/>
  <p:tag name="KSO_WM_SLIDE_LAYOUT" val="a_α_l"/>
  <p:tag name="KSO_WM_SLIDE_LAYOUT_CNT" val="1_1_1"/>
  <p:tag name="KSO_WM_SPECIAL_SOURCE" val="bdnull"/>
  <p:tag name="KSO_WM_DIAGRAM_GROUP_CODE" val="l1-1"/>
  <p:tag name="KSO_WM_SLIDE_DIAGTYPE" val="l"/>
</p:tagLst>
</file>

<file path=ppt/tags/tag14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6.xml><?xml version="1.0" encoding="utf-8"?>
<p:tagLst xmlns:p="http://schemas.openxmlformats.org/presentationml/2006/main">
  <p:tag name="KSO_WM_SLIDE_ID" val="custom20233292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292"/>
  <p:tag name="KSO_WM_SLIDE_TYPE" val="text"/>
  <p:tag name="KSO_WM_SLIDE_SUBTYPE" val="picTxt"/>
  <p:tag name="KSO_WM_SLIDE_SIZE" val="413.858*332.582"/>
  <p:tag name="KSO_WM_SLIDE_POSITION" val="464.721*157.586"/>
  <p:tag name="KSO_WM_SLIDE_LAYOUT" val="a_α_l"/>
  <p:tag name="KSO_WM_SLIDE_LAYOUT_CNT" val="1_1_1"/>
  <p:tag name="KSO_WM_SPECIAL_SOURCE" val="bdnull"/>
  <p:tag name="KSO_WM_DIAGRAM_GROUP_CODE" val="l1-1"/>
  <p:tag name="KSO_WM_SLIDE_DIAGTYPE" val="l"/>
</p:tagLst>
</file>

<file path=ppt/tags/tag14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4.xml><?xml version="1.0" encoding="utf-8"?>
<p:tagLst xmlns:p="http://schemas.openxmlformats.org/presentationml/2006/main">
  <p:tag name="commondata" val="eyJoZGlkIjoiMWRkZTE1NWQ0NzlhN2IwOTgxODAwOGJhZjA0NzQ3YTYifQ=="/>
  <p:tag name="resource_record_key" val="{&quot;10&quot;:[50045400,50043155,50031869,50019032,21602526,3634098],&quot;65&quot;:[20205081]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3649808,50045400,50043155,50031869,50019032,21602526,3634098],&quot;65&quot;:[20205081]}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3649808,50045400,50043155,50031869,50019032,21602526,3634098],&quot;65&quot;:[20205081]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3649808,50045400,50043155,50031869,50019032,21602526,3634098],&quot;65&quot;:[20205081]}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3649808,50045400,50043155,50031869,50019032,21602526,3634098],&quot;65&quot;:[20205081]}"/>
</p:tagLst>
</file>

<file path=ppt/tags/tag8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3649808,50045400,50043155,50031869,50019032,21602526,3634098],&quot;65&quot;:[20205081]}"/>
</p:tagLst>
</file>

<file path=ppt/tags/tag8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3649808,50045400,50043155,50031869,50019032,21602526,3634098],&quot;65&quot;:[20205081]}"/>
</p:tagLst>
</file>

<file path=ppt/tags/tag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3649808,50045400,50043155,50031869,50019032,21602526,3634098],&quot;65&quot;:[20205081]}"/>
</p:tagLst>
</file>

<file path=ppt/tags/tag9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3649808,50045400,50043155,50031869,50019032,21602526,3634098],&quot;65&quot;:[20205081]}"/>
</p:tagLst>
</file>

<file path=ppt/tags/tag9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3649808,50045400,50043155,50031869,50019032,21602526,3634098],&quot;65&quot;:[20205081]}"/>
</p:tagLst>
</file>

<file path=ppt/tags/tag9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14282</Words>
  <Application>WPS 演示</Application>
  <PresentationFormat>宽屏</PresentationFormat>
  <Paragraphs>1661</Paragraphs>
  <Slides>84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SailsHuang</cp:lastModifiedBy>
  <cp:revision>175</cp:revision>
  <dcterms:created xsi:type="dcterms:W3CDTF">2019-06-19T02:08:00Z</dcterms:created>
  <dcterms:modified xsi:type="dcterms:W3CDTF">2024-11-17T04:54:17Z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EDF838054C1B4B299137C64259B3A522_13</vt:lpwstr>
  </property>
</Properties>
</file>